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type="screen4x3" cy="6858000" cx="9144000"/>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p="http://schemas.openxmlformats.org/presentationml/2006/main" xmlns:r="http://schemas.openxmlformats.org/officeDocument/2006/relationships" xmlns:a="http://schemas.openxmlformats.org/drawingml/2006/main">
  <p:normalViewPr>
    <p:restoredLeft sz="15620"/>
    <p:restoredTop sz="94660"/>
  </p:normalViewPr>
  <p:slideViewPr>
    <p:cSldViewPr>
      <p:cViewPr varScale="1">
        <p:scale>
          <a:sx n="69" d="100"/>
          <a:sy n="69" d="100"/>
        </p:scale>
        <p:origin x="-1416"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tableStyles" Target="tableStyles.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s>
</file>

<file path=ppt/media/image1.png>
</file>

<file path=ppt/media/image10.png>
</file>

<file path=ppt/media/image11.png>
</file>

<file path=ppt/media/image12.png>
</file>

<file path=ppt/media/image13.jpeg>
</file>

<file path=ppt/media/image14.jpeg>
</file>

<file path=ppt/media/image15.jpeg>
</file>

<file path=ppt/media/image16.jpe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p:bgPr>
    </p:bg>
    <p:spTree>
      <p:nvGrpSpPr>
        <p:cNvPr id="73" name=""/>
        <p:cNvGrpSpPr/>
        <p:nvPr/>
      </p:nvGrpSpPr>
      <p:grpSpPr>
        <a:xfrm>
          <a:off x="0" y="0"/>
          <a:ext cx="0" cy="0"/>
          <a:chOff x="0" y="0"/>
          <a:chExt cx="0" cy="0"/>
        </a:xfrm>
      </p:grpSpPr>
      <p:sp>
        <p:nvSpPr>
          <p:cNvPr id="1048654"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655"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656"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657"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58"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659"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40" name=""/>
        <p:cNvGrpSpPr/>
        <p:nvPr/>
      </p:nvGrpSpPr>
      <p:grpSpPr>
        <a:xfrm>
          <a:off x="0" y="0"/>
          <a:ext cx="0" cy="0"/>
          <a:chOff x="0" y="0"/>
          <a:chExt cx="0" cy="0"/>
        </a:xfrm>
      </p:grpSpPr>
      <p:sp>
        <p:nvSpPr>
          <p:cNvPr id="1048582" name="Title 1"/>
          <p:cNvSpPr>
            <a:spLocks noGrp="1"/>
          </p:cNvSpPr>
          <p:nvPr>
            <p:ph type="ctrTitle"/>
          </p:nvPr>
        </p:nvSpPr>
        <p:spPr>
          <a:xfrm>
            <a:off x="685800" y="2130425"/>
            <a:ext cx="7772400" cy="1470025"/>
          </a:xfrm>
        </p:spPr>
        <p:txBody>
          <a:bodyPr/>
          <a:p>
            <a:r>
              <a:rPr lang="en-US" smtClean="0"/>
              <a:t>Click to edit Master title style</a:t>
            </a:r>
            <a:endParaRPr lang="en-US"/>
          </a:p>
        </p:txBody>
      </p:sp>
      <p:sp>
        <p:nvSpPr>
          <p:cNvPr id="1048583" name="Subtitle 2"/>
          <p:cNvSpPr>
            <a:spLocks noGrp="1"/>
          </p:cNvSpPr>
          <p:nvPr>
            <p:ph type="subTitle" idx="1"/>
          </p:nvPr>
        </p:nvSpPr>
        <p:spPr>
          <a:xfrm>
            <a:off x="1371600" y="3886200"/>
            <a:ext cx="6400800" cy="1752600"/>
          </a:xfrm>
          <a:prstGeom prst="rect"/>
        </p:spPr>
        <p:txBody>
          <a:bodyPr/>
          <a:lstStyle>
            <a:lvl1pPr algn="ctr" indent="0" marL="0">
              <a:buNone/>
              <a:defRPr>
                <a:solidFill>
                  <a:schemeClr val="tx1">
                    <a:tint val="7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smtClean="0"/>
              <a:t>Click to edit Master subtitle style</a:t>
            </a:r>
            <a:endParaRPr lang="en-US"/>
          </a:p>
        </p:txBody>
      </p:sp>
      <p:sp>
        <p:nvSpPr>
          <p:cNvPr id="1048584" name="Date Placeholder 3"/>
          <p:cNvSpPr>
            <a:spLocks noGrp="1"/>
          </p:cNvSpPr>
          <p:nvPr>
            <p:ph type="dt" sz="half" idx="10"/>
          </p:nvPr>
        </p:nvSpPr>
        <p:spPr>
          <a:xfrm>
            <a:off x="457200" y="6356350"/>
            <a:ext cx="2133600" cy="365125"/>
          </a:xfrm>
          <a:prstGeom prst="rect"/>
        </p:spPr>
        <p:txBody>
          <a:bodyPr/>
          <a:p>
            <a:fld id="{4F252F94-FA6C-4D22-B808-8509CD05A27A}" type="datetimeFigureOut">
              <a:rPr lang="en-US" smtClean="0"/>
              <a:t>11/25/2020</a:t>
            </a:fld>
            <a:endParaRPr lang="en-US"/>
          </a:p>
        </p:txBody>
      </p:sp>
      <p:sp>
        <p:nvSpPr>
          <p:cNvPr id="1048585" name="Footer Placeholder 4"/>
          <p:cNvSpPr>
            <a:spLocks noGrp="1"/>
          </p:cNvSpPr>
          <p:nvPr>
            <p:ph type="ftr" sz="quarter" idx="11"/>
          </p:nvPr>
        </p:nvSpPr>
        <p:spPr>
          <a:xfrm>
            <a:off x="3124200" y="6356350"/>
            <a:ext cx="2895600" cy="365125"/>
          </a:xfrm>
          <a:prstGeom prst="rect"/>
        </p:spPr>
        <p:txBody>
          <a:bodyPr/>
          <a:p>
            <a:endParaRPr lang="en-US"/>
          </a:p>
        </p:txBody>
      </p:sp>
      <p:sp>
        <p:nvSpPr>
          <p:cNvPr id="1048586" name="Slide Number Placeholder 5"/>
          <p:cNvSpPr>
            <a:spLocks noGrp="1"/>
          </p:cNvSpPr>
          <p:nvPr>
            <p:ph type="sldNum" sz="quarter" idx="12"/>
          </p:nvPr>
        </p:nvSpPr>
        <p:spPr>
          <a:xfrm>
            <a:off x="6553200" y="6356350"/>
            <a:ext cx="2133600" cy="365125"/>
          </a:xfrm>
          <a:prstGeom prst="rect"/>
        </p:spPr>
        <p:txBody>
          <a:bodyPr/>
          <a:p>
            <a:fld id="{CE476197-A5F3-4754-8E0F-F6F50675DB94}"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69" name=""/>
        <p:cNvGrpSpPr/>
        <p:nvPr/>
      </p:nvGrpSpPr>
      <p:grpSpPr>
        <a:xfrm>
          <a:off x="0" y="0"/>
          <a:ext cx="0" cy="0"/>
          <a:chOff x="0" y="0"/>
          <a:chExt cx="0" cy="0"/>
        </a:xfrm>
      </p:grpSpPr>
      <p:sp>
        <p:nvSpPr>
          <p:cNvPr id="1048630" name="Title 1"/>
          <p:cNvSpPr>
            <a:spLocks noGrp="1"/>
          </p:cNvSpPr>
          <p:nvPr>
            <p:ph type="title"/>
          </p:nvPr>
        </p:nvSpPr>
        <p:spPr/>
        <p:txBody>
          <a:bodyPr/>
          <a:p>
            <a:r>
              <a:rPr lang="en-US" smtClean="0"/>
              <a:t>Click to edit Master title style</a:t>
            </a:r>
            <a:endParaRPr lang="en-US"/>
          </a:p>
        </p:txBody>
      </p:sp>
      <p:sp>
        <p:nvSpPr>
          <p:cNvPr id="1048631" name="Vertical Text Placeholder 2"/>
          <p:cNvSpPr>
            <a:spLocks noGrp="1"/>
          </p:cNvSpPr>
          <p:nvPr>
            <p:ph type="body" orient="vert" idx="1"/>
          </p:nvPr>
        </p:nvSpPr>
        <p:spPr>
          <a:xfrm>
            <a:off x="457200" y="1600200"/>
            <a:ext cx="8229600" cy="4525963"/>
          </a:xfrm>
          <a:prstGeom prst="rect"/>
        </p:spPr>
        <p:txBody>
          <a:bodyPr vert="eaVert"/>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32" name="Date Placeholder 3"/>
          <p:cNvSpPr>
            <a:spLocks noGrp="1"/>
          </p:cNvSpPr>
          <p:nvPr>
            <p:ph type="dt" sz="half" idx="10"/>
          </p:nvPr>
        </p:nvSpPr>
        <p:spPr>
          <a:xfrm>
            <a:off x="457200" y="6356350"/>
            <a:ext cx="2133600" cy="365125"/>
          </a:xfrm>
          <a:prstGeom prst="rect"/>
        </p:spPr>
        <p:txBody>
          <a:bodyPr/>
          <a:p>
            <a:fld id="{4F252F94-FA6C-4D22-B808-8509CD05A27A}" type="datetimeFigureOut">
              <a:rPr lang="en-US" smtClean="0"/>
              <a:t>11/25/2020</a:t>
            </a:fld>
            <a:endParaRPr lang="en-US"/>
          </a:p>
        </p:txBody>
      </p:sp>
      <p:sp>
        <p:nvSpPr>
          <p:cNvPr id="1048633" name="Footer Placeholder 4"/>
          <p:cNvSpPr>
            <a:spLocks noGrp="1"/>
          </p:cNvSpPr>
          <p:nvPr>
            <p:ph type="ftr" sz="quarter" idx="11"/>
          </p:nvPr>
        </p:nvSpPr>
        <p:spPr>
          <a:xfrm>
            <a:off x="3124200" y="6356350"/>
            <a:ext cx="2895600" cy="365125"/>
          </a:xfrm>
          <a:prstGeom prst="rect"/>
        </p:spPr>
        <p:txBody>
          <a:bodyPr/>
          <a:p>
            <a:endParaRPr lang="en-US"/>
          </a:p>
        </p:txBody>
      </p:sp>
      <p:sp>
        <p:nvSpPr>
          <p:cNvPr id="1048634" name="Slide Number Placeholder 5"/>
          <p:cNvSpPr>
            <a:spLocks noGrp="1"/>
          </p:cNvSpPr>
          <p:nvPr>
            <p:ph type="sldNum" sz="quarter" idx="12"/>
          </p:nvPr>
        </p:nvSpPr>
        <p:spPr>
          <a:xfrm>
            <a:off x="6553200" y="6356350"/>
            <a:ext cx="2133600" cy="365125"/>
          </a:xfrm>
          <a:prstGeom prst="rect"/>
        </p:spPr>
        <p:txBody>
          <a:bodyPr/>
          <a:p>
            <a:fld id="{CE476197-A5F3-4754-8E0F-F6F50675DB9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66" name=""/>
        <p:cNvGrpSpPr/>
        <p:nvPr/>
      </p:nvGrpSpPr>
      <p:grpSpPr>
        <a:xfrm>
          <a:off x="0" y="0"/>
          <a:ext cx="0" cy="0"/>
          <a:chOff x="0" y="0"/>
          <a:chExt cx="0" cy="0"/>
        </a:xfrm>
      </p:grpSpPr>
      <p:sp>
        <p:nvSpPr>
          <p:cNvPr id="1048614" name="Vertical Title 1"/>
          <p:cNvSpPr>
            <a:spLocks noGrp="1"/>
          </p:cNvSpPr>
          <p:nvPr>
            <p:ph type="title" orient="vert"/>
          </p:nvPr>
        </p:nvSpPr>
        <p:spPr>
          <a:xfrm>
            <a:off x="6629400" y="274638"/>
            <a:ext cx="2057400" cy="5851525"/>
          </a:xfrm>
        </p:spPr>
        <p:txBody>
          <a:bodyPr vert="eaVert"/>
          <a:p>
            <a:r>
              <a:rPr lang="en-US" smtClean="0"/>
              <a:t>Click to edit Master title style</a:t>
            </a:r>
            <a:endParaRPr lang="en-US"/>
          </a:p>
        </p:txBody>
      </p:sp>
      <p:sp>
        <p:nvSpPr>
          <p:cNvPr id="1048615" name="Vertical Text Placeholder 2"/>
          <p:cNvSpPr>
            <a:spLocks noGrp="1"/>
          </p:cNvSpPr>
          <p:nvPr>
            <p:ph type="body" orient="vert" idx="1"/>
          </p:nvPr>
        </p:nvSpPr>
        <p:spPr>
          <a:xfrm>
            <a:off x="457200" y="274638"/>
            <a:ext cx="6019800" cy="5851525"/>
          </a:xfrm>
          <a:prstGeom prst="rect"/>
        </p:spPr>
        <p:txBody>
          <a:bodyPr vert="eaVert"/>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16" name="Date Placeholder 3"/>
          <p:cNvSpPr>
            <a:spLocks noGrp="1"/>
          </p:cNvSpPr>
          <p:nvPr>
            <p:ph type="dt" sz="half" idx="10"/>
          </p:nvPr>
        </p:nvSpPr>
        <p:spPr>
          <a:xfrm>
            <a:off x="457200" y="6356350"/>
            <a:ext cx="2133600" cy="365125"/>
          </a:xfrm>
          <a:prstGeom prst="rect"/>
        </p:spPr>
        <p:txBody>
          <a:bodyPr/>
          <a:p>
            <a:fld id="{4F252F94-FA6C-4D22-B808-8509CD05A27A}" type="datetimeFigureOut">
              <a:rPr lang="en-US" smtClean="0"/>
              <a:t>11/25/2020</a:t>
            </a:fld>
            <a:endParaRPr lang="en-US"/>
          </a:p>
        </p:txBody>
      </p:sp>
      <p:sp>
        <p:nvSpPr>
          <p:cNvPr id="1048617" name="Footer Placeholder 4"/>
          <p:cNvSpPr>
            <a:spLocks noGrp="1"/>
          </p:cNvSpPr>
          <p:nvPr>
            <p:ph type="ftr" sz="quarter" idx="11"/>
          </p:nvPr>
        </p:nvSpPr>
        <p:spPr>
          <a:xfrm>
            <a:off x="3124200" y="6356350"/>
            <a:ext cx="2895600" cy="365125"/>
          </a:xfrm>
          <a:prstGeom prst="rect"/>
        </p:spPr>
        <p:txBody>
          <a:bodyPr/>
          <a:p>
            <a:endParaRPr lang="en-US"/>
          </a:p>
        </p:txBody>
      </p:sp>
      <p:sp>
        <p:nvSpPr>
          <p:cNvPr id="1048618" name="Slide Number Placeholder 5"/>
          <p:cNvSpPr>
            <a:spLocks noGrp="1"/>
          </p:cNvSpPr>
          <p:nvPr>
            <p:ph type="sldNum" sz="quarter" idx="12"/>
          </p:nvPr>
        </p:nvSpPr>
        <p:spPr>
          <a:xfrm>
            <a:off x="6553200" y="6356350"/>
            <a:ext cx="2133600" cy="365125"/>
          </a:xfrm>
          <a:prstGeom prst="rect"/>
        </p:spPr>
        <p:txBody>
          <a:bodyPr/>
          <a:p>
            <a:fld id="{CE476197-A5F3-4754-8E0F-F6F50675DB9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67" name=""/>
        <p:cNvGrpSpPr/>
        <p:nvPr/>
      </p:nvGrpSpPr>
      <p:grpSpPr>
        <a:xfrm>
          <a:off x="0" y="0"/>
          <a:ext cx="0" cy="0"/>
          <a:chOff x="0" y="0"/>
          <a:chExt cx="0" cy="0"/>
        </a:xfrm>
      </p:grpSpPr>
      <p:sp>
        <p:nvSpPr>
          <p:cNvPr id="1048619" name="Title 1"/>
          <p:cNvSpPr>
            <a:spLocks noGrp="1"/>
          </p:cNvSpPr>
          <p:nvPr>
            <p:ph type="title"/>
          </p:nvPr>
        </p:nvSpPr>
        <p:spPr/>
        <p:txBody>
          <a:bodyPr/>
          <a:p>
            <a:r>
              <a:rPr lang="en-US" smtClean="0"/>
              <a:t>Click to edit Master title style</a:t>
            </a:r>
            <a:endParaRPr lang="en-US"/>
          </a:p>
        </p:txBody>
      </p:sp>
      <p:sp>
        <p:nvSpPr>
          <p:cNvPr id="1048620" name="Content Placeholder 2"/>
          <p:cNvSpPr>
            <a:spLocks noGrp="1"/>
          </p:cNvSpPr>
          <p:nvPr>
            <p:ph idx="1"/>
          </p:nvPr>
        </p:nvSpPr>
        <p:spPr>
          <a:xfrm>
            <a:off x="457200" y="1600200"/>
            <a:ext cx="8229600" cy="4525963"/>
          </a:xfrm>
          <a:prstGeom prst="rect"/>
        </p:spPr>
        <p:txBody>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21" name="Date Placeholder 3"/>
          <p:cNvSpPr>
            <a:spLocks noGrp="1"/>
          </p:cNvSpPr>
          <p:nvPr>
            <p:ph type="dt" sz="half" idx="10"/>
          </p:nvPr>
        </p:nvSpPr>
        <p:spPr>
          <a:xfrm>
            <a:off x="457200" y="6356350"/>
            <a:ext cx="2133600" cy="365125"/>
          </a:xfrm>
          <a:prstGeom prst="rect"/>
        </p:spPr>
        <p:txBody>
          <a:bodyPr/>
          <a:p>
            <a:fld id="{4F252F94-FA6C-4D22-B808-8509CD05A27A}" type="datetimeFigureOut">
              <a:rPr lang="en-US" smtClean="0"/>
              <a:t>11/25/2020</a:t>
            </a:fld>
            <a:endParaRPr lang="en-US"/>
          </a:p>
        </p:txBody>
      </p:sp>
      <p:sp>
        <p:nvSpPr>
          <p:cNvPr id="1048622" name="Footer Placeholder 4"/>
          <p:cNvSpPr>
            <a:spLocks noGrp="1"/>
          </p:cNvSpPr>
          <p:nvPr>
            <p:ph type="ftr" sz="quarter" idx="11"/>
          </p:nvPr>
        </p:nvSpPr>
        <p:spPr>
          <a:xfrm>
            <a:off x="3124200" y="6356350"/>
            <a:ext cx="2895600" cy="365125"/>
          </a:xfrm>
          <a:prstGeom prst="rect"/>
        </p:spPr>
        <p:txBody>
          <a:bodyPr/>
          <a:p>
            <a:endParaRPr lang="en-US"/>
          </a:p>
        </p:txBody>
      </p:sp>
      <p:sp>
        <p:nvSpPr>
          <p:cNvPr id="1048623" name="Slide Number Placeholder 5"/>
          <p:cNvSpPr>
            <a:spLocks noGrp="1"/>
          </p:cNvSpPr>
          <p:nvPr>
            <p:ph type="sldNum" sz="quarter" idx="12"/>
          </p:nvPr>
        </p:nvSpPr>
        <p:spPr>
          <a:xfrm>
            <a:off x="6553200" y="6356350"/>
            <a:ext cx="2133600" cy="365125"/>
          </a:xfrm>
          <a:prstGeom prst="rect"/>
        </p:spPr>
        <p:txBody>
          <a:bodyPr/>
          <a:p>
            <a:fld id="{CE476197-A5F3-4754-8E0F-F6F50675DB9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70" name=""/>
        <p:cNvGrpSpPr/>
        <p:nvPr/>
      </p:nvGrpSpPr>
      <p:grpSpPr>
        <a:xfrm>
          <a:off x="0" y="0"/>
          <a:ext cx="0" cy="0"/>
          <a:chOff x="0" y="0"/>
          <a:chExt cx="0" cy="0"/>
        </a:xfrm>
      </p:grpSpPr>
      <p:sp>
        <p:nvSpPr>
          <p:cNvPr id="1048635" name="Title 1"/>
          <p:cNvSpPr>
            <a:spLocks noGrp="1"/>
          </p:cNvSpPr>
          <p:nvPr>
            <p:ph type="title"/>
          </p:nvPr>
        </p:nvSpPr>
        <p:spPr>
          <a:xfrm>
            <a:off x="722313" y="4406900"/>
            <a:ext cx="7772400" cy="1362075"/>
          </a:xfrm>
        </p:spPr>
        <p:txBody>
          <a:bodyPr anchor="t"/>
          <a:lstStyle>
            <a:lvl1pPr algn="l">
              <a:defRPr b="1" cap="all" sz="4000"/>
            </a:lvl1pPr>
          </a:lstStyle>
          <a:p>
            <a:r>
              <a:rPr lang="en-US" smtClean="0"/>
              <a:t>Click to edit Master title style</a:t>
            </a:r>
            <a:endParaRPr lang="en-US"/>
          </a:p>
        </p:txBody>
      </p:sp>
      <p:sp>
        <p:nvSpPr>
          <p:cNvPr id="1048636" name="Text Placeholder 2"/>
          <p:cNvSpPr>
            <a:spLocks noGrp="1"/>
          </p:cNvSpPr>
          <p:nvPr>
            <p:ph type="body" idx="1"/>
          </p:nvPr>
        </p:nvSpPr>
        <p:spPr>
          <a:xfrm>
            <a:off x="722313" y="2906713"/>
            <a:ext cx="7772400" cy="1500187"/>
          </a:xfrm>
          <a:prstGeom prst="rect"/>
        </p:spPr>
        <p:txBody>
          <a:bodyPr anchor="b"/>
          <a:lstStyle>
            <a:lvl1pPr indent="0" marL="0">
              <a:buNone/>
              <a:defRPr sz="2000">
                <a:solidFill>
                  <a:schemeClr val="tx1">
                    <a:tint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smtClean="0"/>
              <a:t>Click to edit Master text styles</a:t>
            </a:r>
          </a:p>
        </p:txBody>
      </p:sp>
      <p:sp>
        <p:nvSpPr>
          <p:cNvPr id="1048637" name="Date Placeholder 3"/>
          <p:cNvSpPr>
            <a:spLocks noGrp="1"/>
          </p:cNvSpPr>
          <p:nvPr>
            <p:ph type="dt" sz="half" idx="10"/>
          </p:nvPr>
        </p:nvSpPr>
        <p:spPr>
          <a:xfrm>
            <a:off x="457200" y="6356350"/>
            <a:ext cx="2133600" cy="365125"/>
          </a:xfrm>
          <a:prstGeom prst="rect"/>
        </p:spPr>
        <p:txBody>
          <a:bodyPr/>
          <a:p>
            <a:fld id="{4F252F94-FA6C-4D22-B808-8509CD05A27A}" type="datetimeFigureOut">
              <a:rPr lang="en-US" smtClean="0"/>
              <a:t>11/25/2020</a:t>
            </a:fld>
            <a:endParaRPr lang="en-US"/>
          </a:p>
        </p:txBody>
      </p:sp>
      <p:sp>
        <p:nvSpPr>
          <p:cNvPr id="1048638" name="Footer Placeholder 4"/>
          <p:cNvSpPr>
            <a:spLocks noGrp="1"/>
          </p:cNvSpPr>
          <p:nvPr>
            <p:ph type="ftr" sz="quarter" idx="11"/>
          </p:nvPr>
        </p:nvSpPr>
        <p:spPr>
          <a:xfrm>
            <a:off x="3124200" y="6356350"/>
            <a:ext cx="2895600" cy="365125"/>
          </a:xfrm>
          <a:prstGeom prst="rect"/>
        </p:spPr>
        <p:txBody>
          <a:bodyPr/>
          <a:p>
            <a:endParaRPr lang="en-US"/>
          </a:p>
        </p:txBody>
      </p:sp>
      <p:sp>
        <p:nvSpPr>
          <p:cNvPr id="1048639" name="Slide Number Placeholder 5"/>
          <p:cNvSpPr>
            <a:spLocks noGrp="1"/>
          </p:cNvSpPr>
          <p:nvPr>
            <p:ph type="sldNum" sz="quarter" idx="12"/>
          </p:nvPr>
        </p:nvSpPr>
        <p:spPr>
          <a:xfrm>
            <a:off x="6553200" y="6356350"/>
            <a:ext cx="2133600" cy="365125"/>
          </a:xfrm>
          <a:prstGeom prst="rect"/>
        </p:spPr>
        <p:txBody>
          <a:bodyPr/>
          <a:p>
            <a:fld id="{CE476197-A5F3-4754-8E0F-F6F50675DB94}"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49" name=""/>
        <p:cNvGrpSpPr/>
        <p:nvPr/>
      </p:nvGrpSpPr>
      <p:grpSpPr>
        <a:xfrm>
          <a:off x="0" y="0"/>
          <a:ext cx="0" cy="0"/>
          <a:chOff x="0" y="0"/>
          <a:chExt cx="0" cy="0"/>
        </a:xfrm>
      </p:grpSpPr>
      <p:sp>
        <p:nvSpPr>
          <p:cNvPr id="1048595" name="Title 1"/>
          <p:cNvSpPr>
            <a:spLocks noGrp="1"/>
          </p:cNvSpPr>
          <p:nvPr>
            <p:ph type="title"/>
          </p:nvPr>
        </p:nvSpPr>
        <p:spPr/>
        <p:txBody>
          <a:bodyPr/>
          <a:p>
            <a:r>
              <a:rPr lang="en-US" smtClean="0"/>
              <a:t>Click to edit Master title style</a:t>
            </a:r>
            <a:endParaRPr lang="en-US"/>
          </a:p>
        </p:txBody>
      </p:sp>
      <p:sp>
        <p:nvSpPr>
          <p:cNvPr id="1048596" name="Content Placeholder 2"/>
          <p:cNvSpPr>
            <a:spLocks noGrp="1"/>
          </p:cNvSpPr>
          <p:nvPr>
            <p:ph sz="half" idx="1"/>
          </p:nvPr>
        </p:nvSpPr>
        <p:spPr>
          <a:xfrm>
            <a:off x="457200" y="1600200"/>
            <a:ext cx="4038600" cy="4525963"/>
          </a:xfrm>
          <a:prstGeom prst="rect"/>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597" name="Content Placeholder 3"/>
          <p:cNvSpPr>
            <a:spLocks noGrp="1"/>
          </p:cNvSpPr>
          <p:nvPr>
            <p:ph sz="half" idx="2"/>
          </p:nvPr>
        </p:nvSpPr>
        <p:spPr>
          <a:xfrm>
            <a:off x="4648200" y="1600200"/>
            <a:ext cx="4038600" cy="4525963"/>
          </a:xfrm>
          <a:prstGeom prst="rect"/>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598" name="Date Placeholder 4"/>
          <p:cNvSpPr>
            <a:spLocks noGrp="1"/>
          </p:cNvSpPr>
          <p:nvPr>
            <p:ph type="dt" sz="half" idx="10"/>
          </p:nvPr>
        </p:nvSpPr>
        <p:spPr>
          <a:xfrm>
            <a:off x="457200" y="6356350"/>
            <a:ext cx="2133600" cy="365125"/>
          </a:xfrm>
          <a:prstGeom prst="rect"/>
        </p:spPr>
        <p:txBody>
          <a:bodyPr/>
          <a:p>
            <a:fld id="{4F252F94-FA6C-4D22-B808-8509CD05A27A}" type="datetimeFigureOut">
              <a:rPr lang="en-US" smtClean="0"/>
              <a:t>11/25/2020</a:t>
            </a:fld>
            <a:endParaRPr lang="en-US"/>
          </a:p>
        </p:txBody>
      </p:sp>
      <p:sp>
        <p:nvSpPr>
          <p:cNvPr id="1048599" name="Footer Placeholder 5"/>
          <p:cNvSpPr>
            <a:spLocks noGrp="1"/>
          </p:cNvSpPr>
          <p:nvPr>
            <p:ph type="ftr" sz="quarter" idx="11"/>
          </p:nvPr>
        </p:nvSpPr>
        <p:spPr>
          <a:xfrm>
            <a:off x="3124200" y="6356350"/>
            <a:ext cx="2895600" cy="365125"/>
          </a:xfrm>
          <a:prstGeom prst="rect"/>
        </p:spPr>
        <p:txBody>
          <a:bodyPr/>
          <a:p>
            <a:endParaRPr lang="en-US"/>
          </a:p>
        </p:txBody>
      </p:sp>
      <p:sp>
        <p:nvSpPr>
          <p:cNvPr id="1048600" name="Slide Number Placeholder 6"/>
          <p:cNvSpPr>
            <a:spLocks noGrp="1"/>
          </p:cNvSpPr>
          <p:nvPr>
            <p:ph type="sldNum" sz="quarter" idx="12"/>
          </p:nvPr>
        </p:nvSpPr>
        <p:spPr>
          <a:xfrm>
            <a:off x="6553200" y="6356350"/>
            <a:ext cx="2133600" cy="365125"/>
          </a:xfrm>
          <a:prstGeom prst="rect"/>
        </p:spPr>
        <p:txBody>
          <a:bodyPr/>
          <a:p>
            <a:fld id="{CE476197-A5F3-4754-8E0F-F6F50675DB9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71" name=""/>
        <p:cNvGrpSpPr/>
        <p:nvPr/>
      </p:nvGrpSpPr>
      <p:grpSpPr>
        <a:xfrm>
          <a:off x="0" y="0"/>
          <a:ext cx="0" cy="0"/>
          <a:chOff x="0" y="0"/>
          <a:chExt cx="0" cy="0"/>
        </a:xfrm>
      </p:grpSpPr>
      <p:sp>
        <p:nvSpPr>
          <p:cNvPr id="1048640" name="Title 1"/>
          <p:cNvSpPr>
            <a:spLocks noGrp="1"/>
          </p:cNvSpPr>
          <p:nvPr>
            <p:ph type="title"/>
          </p:nvPr>
        </p:nvSpPr>
        <p:spPr/>
        <p:txBody>
          <a:bodyPr/>
          <a:p>
            <a:r>
              <a:rPr lang="en-US" smtClean="0"/>
              <a:t>Click to edit Master title style</a:t>
            </a:r>
            <a:endParaRPr lang="en-US"/>
          </a:p>
        </p:txBody>
      </p:sp>
      <p:sp>
        <p:nvSpPr>
          <p:cNvPr id="1048641" name="Text Placeholder 2"/>
          <p:cNvSpPr>
            <a:spLocks noGrp="1"/>
          </p:cNvSpPr>
          <p:nvPr>
            <p:ph type="body" idx="1"/>
          </p:nvPr>
        </p:nvSpPr>
        <p:spPr>
          <a:xfrm>
            <a:off x="457200" y="1535113"/>
            <a:ext cx="4040188" cy="639762"/>
          </a:xfrm>
          <a:prstGeom prst="rect"/>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smtClean="0"/>
              <a:t>Click to edit Master text styles</a:t>
            </a:r>
          </a:p>
        </p:txBody>
      </p:sp>
      <p:sp>
        <p:nvSpPr>
          <p:cNvPr id="1048642" name="Content Placeholder 3"/>
          <p:cNvSpPr>
            <a:spLocks noGrp="1"/>
          </p:cNvSpPr>
          <p:nvPr>
            <p:ph sz="half" idx="2"/>
          </p:nvPr>
        </p:nvSpPr>
        <p:spPr>
          <a:xfrm>
            <a:off x="457200" y="2174875"/>
            <a:ext cx="4040188" cy="3951288"/>
          </a:xfrm>
          <a:prstGeom prst="rect"/>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43" name="Text Placeholder 4"/>
          <p:cNvSpPr>
            <a:spLocks noGrp="1"/>
          </p:cNvSpPr>
          <p:nvPr>
            <p:ph type="body" sz="quarter" idx="3"/>
          </p:nvPr>
        </p:nvSpPr>
        <p:spPr>
          <a:xfrm>
            <a:off x="4645025" y="1535113"/>
            <a:ext cx="4041775" cy="639762"/>
          </a:xfrm>
          <a:prstGeom prst="rect"/>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smtClean="0"/>
              <a:t>Click to edit Master text styles</a:t>
            </a:r>
          </a:p>
        </p:txBody>
      </p:sp>
      <p:sp>
        <p:nvSpPr>
          <p:cNvPr id="1048644" name="Content Placeholder 5"/>
          <p:cNvSpPr>
            <a:spLocks noGrp="1"/>
          </p:cNvSpPr>
          <p:nvPr>
            <p:ph sz="quarter" idx="4"/>
          </p:nvPr>
        </p:nvSpPr>
        <p:spPr>
          <a:xfrm>
            <a:off x="4645025" y="2174875"/>
            <a:ext cx="4041775" cy="3951288"/>
          </a:xfrm>
          <a:prstGeom prst="rect"/>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45" name="Date Placeholder 6"/>
          <p:cNvSpPr>
            <a:spLocks noGrp="1"/>
          </p:cNvSpPr>
          <p:nvPr>
            <p:ph type="dt" sz="half" idx="10"/>
          </p:nvPr>
        </p:nvSpPr>
        <p:spPr>
          <a:xfrm>
            <a:off x="457200" y="6356350"/>
            <a:ext cx="2133600" cy="365125"/>
          </a:xfrm>
          <a:prstGeom prst="rect"/>
        </p:spPr>
        <p:txBody>
          <a:bodyPr/>
          <a:p>
            <a:fld id="{4F252F94-FA6C-4D22-B808-8509CD05A27A}" type="datetimeFigureOut">
              <a:rPr lang="en-US" smtClean="0"/>
              <a:t>11/25/2020</a:t>
            </a:fld>
            <a:endParaRPr lang="en-US"/>
          </a:p>
        </p:txBody>
      </p:sp>
      <p:sp>
        <p:nvSpPr>
          <p:cNvPr id="1048646" name="Footer Placeholder 7"/>
          <p:cNvSpPr>
            <a:spLocks noGrp="1"/>
          </p:cNvSpPr>
          <p:nvPr>
            <p:ph type="ftr" sz="quarter" idx="11"/>
          </p:nvPr>
        </p:nvSpPr>
        <p:spPr>
          <a:xfrm>
            <a:off x="3124200" y="6356350"/>
            <a:ext cx="2895600" cy="365125"/>
          </a:xfrm>
          <a:prstGeom prst="rect"/>
        </p:spPr>
        <p:txBody>
          <a:bodyPr/>
          <a:p>
            <a:endParaRPr lang="en-US"/>
          </a:p>
        </p:txBody>
      </p:sp>
      <p:sp>
        <p:nvSpPr>
          <p:cNvPr id="1048647" name="Slide Number Placeholder 8"/>
          <p:cNvSpPr>
            <a:spLocks noGrp="1"/>
          </p:cNvSpPr>
          <p:nvPr>
            <p:ph type="sldNum" sz="quarter" idx="12"/>
          </p:nvPr>
        </p:nvSpPr>
        <p:spPr>
          <a:xfrm>
            <a:off x="6553200" y="6356350"/>
            <a:ext cx="2133600" cy="365125"/>
          </a:xfrm>
          <a:prstGeom prst="rect"/>
        </p:spPr>
        <p:txBody>
          <a:bodyPr/>
          <a:p>
            <a:fld id="{CE476197-A5F3-4754-8E0F-F6F50675DB9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36" name=""/>
        <p:cNvGrpSpPr/>
        <p:nvPr/>
      </p:nvGrpSpPr>
      <p:grpSpPr>
        <a:xfrm>
          <a:off x="0" y="0"/>
          <a:ext cx="0" cy="0"/>
          <a:chOff x="0" y="0"/>
          <a:chExt cx="0" cy="0"/>
        </a:xfrm>
      </p:grpSpPr>
      <p:sp>
        <p:nvSpPr>
          <p:cNvPr id="1048577" name="Title 1"/>
          <p:cNvSpPr>
            <a:spLocks noGrp="1"/>
          </p:cNvSpPr>
          <p:nvPr>
            <p:ph type="title"/>
          </p:nvPr>
        </p:nvSpPr>
        <p:spPr/>
        <p:txBody>
          <a:bodyPr/>
          <a:p>
            <a:r>
              <a:rPr lang="en-US" smtClean="0"/>
              <a:t>Click to edit Master title style</a:t>
            </a:r>
            <a:endParaRPr lang="en-US"/>
          </a:p>
        </p:txBody>
      </p:sp>
      <p:sp>
        <p:nvSpPr>
          <p:cNvPr id="1048578" name="Date Placeholder 2"/>
          <p:cNvSpPr>
            <a:spLocks noGrp="1"/>
          </p:cNvSpPr>
          <p:nvPr>
            <p:ph type="dt" sz="half" idx="10"/>
          </p:nvPr>
        </p:nvSpPr>
        <p:spPr>
          <a:xfrm>
            <a:off x="457200" y="6356350"/>
            <a:ext cx="2133600" cy="365125"/>
          </a:xfrm>
          <a:prstGeom prst="rect"/>
        </p:spPr>
        <p:txBody>
          <a:bodyPr/>
          <a:p>
            <a:fld id="{4F252F94-FA6C-4D22-B808-8509CD05A27A}" type="datetimeFigureOut">
              <a:rPr lang="en-US" smtClean="0"/>
              <a:t>11/25/2020</a:t>
            </a:fld>
            <a:endParaRPr lang="en-US"/>
          </a:p>
        </p:txBody>
      </p:sp>
      <p:sp>
        <p:nvSpPr>
          <p:cNvPr id="1048579" name="Footer Placeholder 3"/>
          <p:cNvSpPr>
            <a:spLocks noGrp="1"/>
          </p:cNvSpPr>
          <p:nvPr>
            <p:ph type="ftr" sz="quarter" idx="11"/>
          </p:nvPr>
        </p:nvSpPr>
        <p:spPr>
          <a:xfrm>
            <a:off x="3124200" y="6356350"/>
            <a:ext cx="2895600" cy="365125"/>
          </a:xfrm>
          <a:prstGeom prst="rect"/>
        </p:spPr>
        <p:txBody>
          <a:bodyPr/>
          <a:p>
            <a:endParaRPr lang="en-US"/>
          </a:p>
        </p:txBody>
      </p:sp>
      <p:sp>
        <p:nvSpPr>
          <p:cNvPr id="1048580" name="Slide Number Placeholder 4"/>
          <p:cNvSpPr>
            <a:spLocks noGrp="1"/>
          </p:cNvSpPr>
          <p:nvPr>
            <p:ph type="sldNum" sz="quarter" idx="12"/>
          </p:nvPr>
        </p:nvSpPr>
        <p:spPr>
          <a:xfrm>
            <a:off x="6553200" y="6356350"/>
            <a:ext cx="2133600" cy="365125"/>
          </a:xfrm>
          <a:prstGeom prst="rect"/>
        </p:spPr>
        <p:txBody>
          <a:bodyPr/>
          <a:p>
            <a:fld id="{CE476197-A5F3-4754-8E0F-F6F50675DB9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43" name=""/>
        <p:cNvGrpSpPr/>
        <p:nvPr/>
      </p:nvGrpSpPr>
      <p:grpSpPr>
        <a:xfrm>
          <a:off x="0" y="0"/>
          <a:ext cx="0" cy="0"/>
          <a:chOff x="0" y="0"/>
          <a:chExt cx="0" cy="0"/>
        </a:xfrm>
      </p:grpSpPr>
      <p:sp>
        <p:nvSpPr>
          <p:cNvPr id="1048591" name="Date Placeholder 1"/>
          <p:cNvSpPr>
            <a:spLocks noGrp="1"/>
          </p:cNvSpPr>
          <p:nvPr>
            <p:ph type="dt" sz="half" idx="10"/>
          </p:nvPr>
        </p:nvSpPr>
        <p:spPr>
          <a:xfrm>
            <a:off x="457200" y="6356350"/>
            <a:ext cx="2133600" cy="365125"/>
          </a:xfrm>
          <a:prstGeom prst="rect"/>
        </p:spPr>
        <p:txBody>
          <a:bodyPr/>
          <a:p>
            <a:fld id="{4F252F94-FA6C-4D22-B808-8509CD05A27A}" type="datetimeFigureOut">
              <a:rPr lang="en-US" smtClean="0"/>
              <a:t>11/25/2020</a:t>
            </a:fld>
            <a:endParaRPr lang="en-US"/>
          </a:p>
        </p:txBody>
      </p:sp>
      <p:sp>
        <p:nvSpPr>
          <p:cNvPr id="1048592" name="Footer Placeholder 2"/>
          <p:cNvSpPr>
            <a:spLocks noGrp="1"/>
          </p:cNvSpPr>
          <p:nvPr>
            <p:ph type="ftr" sz="quarter" idx="11"/>
          </p:nvPr>
        </p:nvSpPr>
        <p:spPr>
          <a:xfrm>
            <a:off x="3124200" y="6356350"/>
            <a:ext cx="2895600" cy="365125"/>
          </a:xfrm>
          <a:prstGeom prst="rect"/>
        </p:spPr>
        <p:txBody>
          <a:bodyPr/>
          <a:p>
            <a:endParaRPr lang="en-US"/>
          </a:p>
        </p:txBody>
      </p:sp>
      <p:sp>
        <p:nvSpPr>
          <p:cNvPr id="1048593" name="Slide Number Placeholder 3"/>
          <p:cNvSpPr>
            <a:spLocks noGrp="1"/>
          </p:cNvSpPr>
          <p:nvPr>
            <p:ph type="sldNum" sz="quarter" idx="12"/>
          </p:nvPr>
        </p:nvSpPr>
        <p:spPr>
          <a:xfrm>
            <a:off x="6553200" y="6356350"/>
            <a:ext cx="2133600" cy="365125"/>
          </a:xfrm>
          <a:prstGeom prst="rect"/>
        </p:spPr>
        <p:txBody>
          <a:bodyPr/>
          <a:p>
            <a:fld id="{CE476197-A5F3-4754-8E0F-F6F50675DB9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72" name=""/>
        <p:cNvGrpSpPr/>
        <p:nvPr/>
      </p:nvGrpSpPr>
      <p:grpSpPr>
        <a:xfrm>
          <a:off x="0" y="0"/>
          <a:ext cx="0" cy="0"/>
          <a:chOff x="0" y="0"/>
          <a:chExt cx="0" cy="0"/>
        </a:xfrm>
      </p:grpSpPr>
      <p:sp>
        <p:nvSpPr>
          <p:cNvPr id="1048648" name="Title 1"/>
          <p:cNvSpPr>
            <a:spLocks noGrp="1"/>
          </p:cNvSpPr>
          <p:nvPr>
            <p:ph type="title"/>
          </p:nvPr>
        </p:nvSpPr>
        <p:spPr>
          <a:xfrm>
            <a:off x="457200" y="273050"/>
            <a:ext cx="3008313" cy="1162050"/>
          </a:xfrm>
        </p:spPr>
        <p:txBody>
          <a:bodyPr anchor="b"/>
          <a:lstStyle>
            <a:lvl1pPr algn="l">
              <a:defRPr b="1" sz="2000"/>
            </a:lvl1pPr>
          </a:lstStyle>
          <a:p>
            <a:r>
              <a:rPr lang="en-US" smtClean="0"/>
              <a:t>Click to edit Master title style</a:t>
            </a:r>
            <a:endParaRPr lang="en-US"/>
          </a:p>
        </p:txBody>
      </p:sp>
      <p:sp>
        <p:nvSpPr>
          <p:cNvPr id="1048649" name="Content Placeholder 2"/>
          <p:cNvSpPr>
            <a:spLocks noGrp="1"/>
          </p:cNvSpPr>
          <p:nvPr>
            <p:ph idx="1"/>
          </p:nvPr>
        </p:nvSpPr>
        <p:spPr>
          <a:xfrm>
            <a:off x="3575050" y="273050"/>
            <a:ext cx="5111750" cy="5853113"/>
          </a:xfrm>
          <a:prstGeom prst="rect"/>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650" name="Text Placeholder 3"/>
          <p:cNvSpPr>
            <a:spLocks noGrp="1"/>
          </p:cNvSpPr>
          <p:nvPr>
            <p:ph type="body" sz="half" idx="2"/>
          </p:nvPr>
        </p:nvSpPr>
        <p:spPr>
          <a:xfrm>
            <a:off x="457200" y="1435100"/>
            <a:ext cx="3008313" cy="4691063"/>
          </a:xfrm>
          <a:prstGeom prst="rect"/>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smtClean="0"/>
              <a:t>Click to edit Master text styles</a:t>
            </a:r>
          </a:p>
        </p:txBody>
      </p:sp>
      <p:sp>
        <p:nvSpPr>
          <p:cNvPr id="1048651" name="Date Placeholder 4"/>
          <p:cNvSpPr>
            <a:spLocks noGrp="1"/>
          </p:cNvSpPr>
          <p:nvPr>
            <p:ph type="dt" sz="half" idx="10"/>
          </p:nvPr>
        </p:nvSpPr>
        <p:spPr>
          <a:xfrm>
            <a:off x="457200" y="6356350"/>
            <a:ext cx="2133600" cy="365125"/>
          </a:xfrm>
          <a:prstGeom prst="rect"/>
        </p:spPr>
        <p:txBody>
          <a:bodyPr/>
          <a:p>
            <a:fld id="{4F252F94-FA6C-4D22-B808-8509CD05A27A}" type="datetimeFigureOut">
              <a:rPr lang="en-US" smtClean="0"/>
              <a:t>11/25/2020</a:t>
            </a:fld>
            <a:endParaRPr lang="en-US"/>
          </a:p>
        </p:txBody>
      </p:sp>
      <p:sp>
        <p:nvSpPr>
          <p:cNvPr id="1048652" name="Footer Placeholder 5"/>
          <p:cNvSpPr>
            <a:spLocks noGrp="1"/>
          </p:cNvSpPr>
          <p:nvPr>
            <p:ph type="ftr" sz="quarter" idx="11"/>
          </p:nvPr>
        </p:nvSpPr>
        <p:spPr>
          <a:xfrm>
            <a:off x="3124200" y="6356350"/>
            <a:ext cx="2895600" cy="365125"/>
          </a:xfrm>
          <a:prstGeom prst="rect"/>
        </p:spPr>
        <p:txBody>
          <a:bodyPr/>
          <a:p>
            <a:endParaRPr lang="en-US"/>
          </a:p>
        </p:txBody>
      </p:sp>
      <p:sp>
        <p:nvSpPr>
          <p:cNvPr id="1048653" name="Slide Number Placeholder 6"/>
          <p:cNvSpPr>
            <a:spLocks noGrp="1"/>
          </p:cNvSpPr>
          <p:nvPr>
            <p:ph type="sldNum" sz="quarter" idx="12"/>
          </p:nvPr>
        </p:nvSpPr>
        <p:spPr>
          <a:xfrm>
            <a:off x="6553200" y="6356350"/>
            <a:ext cx="2133600" cy="365125"/>
          </a:xfrm>
          <a:prstGeom prst="rect"/>
        </p:spPr>
        <p:txBody>
          <a:bodyPr/>
          <a:p>
            <a:fld id="{CE476197-A5F3-4754-8E0F-F6F50675DB9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68" name=""/>
        <p:cNvGrpSpPr/>
        <p:nvPr/>
      </p:nvGrpSpPr>
      <p:grpSpPr>
        <a:xfrm>
          <a:off x="0" y="0"/>
          <a:ext cx="0" cy="0"/>
          <a:chOff x="0" y="0"/>
          <a:chExt cx="0" cy="0"/>
        </a:xfrm>
      </p:grpSpPr>
      <p:sp>
        <p:nvSpPr>
          <p:cNvPr id="1048624" name="Title 1"/>
          <p:cNvSpPr>
            <a:spLocks noGrp="1"/>
          </p:cNvSpPr>
          <p:nvPr>
            <p:ph type="title"/>
          </p:nvPr>
        </p:nvSpPr>
        <p:spPr>
          <a:xfrm>
            <a:off x="1792288" y="4800600"/>
            <a:ext cx="5486400" cy="566738"/>
          </a:xfrm>
        </p:spPr>
        <p:txBody>
          <a:bodyPr anchor="b"/>
          <a:lstStyle>
            <a:lvl1pPr algn="l">
              <a:defRPr b="1" sz="2000"/>
            </a:lvl1pPr>
          </a:lstStyle>
          <a:p>
            <a:r>
              <a:rPr lang="en-US" smtClean="0"/>
              <a:t>Click to edit Master title style</a:t>
            </a:r>
            <a:endParaRPr lang="en-US"/>
          </a:p>
        </p:txBody>
      </p:sp>
      <p:sp>
        <p:nvSpPr>
          <p:cNvPr id="1048625" name="Picture Placeholder 2"/>
          <p:cNvSpPr>
            <a:spLocks noGrp="1"/>
          </p:cNvSpPr>
          <p:nvPr>
            <p:ph type="pic" idx="1"/>
          </p:nvPr>
        </p:nvSpPr>
        <p:spPr>
          <a:xfrm>
            <a:off x="1792288" y="612775"/>
            <a:ext cx="5486400" cy="4114800"/>
          </a:xfrm>
          <a:prstGeom prst="rect"/>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US"/>
          </a:p>
        </p:txBody>
      </p:sp>
      <p:sp>
        <p:nvSpPr>
          <p:cNvPr id="1048626" name="Text Placeholder 3"/>
          <p:cNvSpPr>
            <a:spLocks noGrp="1"/>
          </p:cNvSpPr>
          <p:nvPr>
            <p:ph type="body" sz="half" idx="2"/>
          </p:nvPr>
        </p:nvSpPr>
        <p:spPr>
          <a:xfrm>
            <a:off x="1792288" y="5367338"/>
            <a:ext cx="5486400" cy="804862"/>
          </a:xfrm>
          <a:prstGeom prst="rect"/>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smtClean="0"/>
              <a:t>Click to edit Master text styles</a:t>
            </a:r>
          </a:p>
        </p:txBody>
      </p:sp>
      <p:sp>
        <p:nvSpPr>
          <p:cNvPr id="1048627" name="Date Placeholder 4"/>
          <p:cNvSpPr>
            <a:spLocks noGrp="1"/>
          </p:cNvSpPr>
          <p:nvPr>
            <p:ph type="dt" sz="half" idx="10"/>
          </p:nvPr>
        </p:nvSpPr>
        <p:spPr>
          <a:xfrm>
            <a:off x="457200" y="6356350"/>
            <a:ext cx="2133600" cy="365125"/>
          </a:xfrm>
          <a:prstGeom prst="rect"/>
        </p:spPr>
        <p:txBody>
          <a:bodyPr/>
          <a:p>
            <a:fld id="{4F252F94-FA6C-4D22-B808-8509CD05A27A}" type="datetimeFigureOut">
              <a:rPr lang="en-US" smtClean="0"/>
              <a:t>11/25/2020</a:t>
            </a:fld>
            <a:endParaRPr lang="en-US"/>
          </a:p>
        </p:txBody>
      </p:sp>
      <p:sp>
        <p:nvSpPr>
          <p:cNvPr id="1048628" name="Footer Placeholder 5"/>
          <p:cNvSpPr>
            <a:spLocks noGrp="1"/>
          </p:cNvSpPr>
          <p:nvPr>
            <p:ph type="ftr" sz="quarter" idx="11"/>
          </p:nvPr>
        </p:nvSpPr>
        <p:spPr>
          <a:xfrm>
            <a:off x="3124200" y="6356350"/>
            <a:ext cx="2895600" cy="365125"/>
          </a:xfrm>
          <a:prstGeom prst="rect"/>
        </p:spPr>
        <p:txBody>
          <a:bodyPr/>
          <a:p>
            <a:endParaRPr lang="en-US"/>
          </a:p>
        </p:txBody>
      </p:sp>
      <p:sp>
        <p:nvSpPr>
          <p:cNvPr id="1048629" name="Slide Number Placeholder 6"/>
          <p:cNvSpPr>
            <a:spLocks noGrp="1"/>
          </p:cNvSpPr>
          <p:nvPr>
            <p:ph type="sldNum" sz="quarter" idx="12"/>
          </p:nvPr>
        </p:nvSpPr>
        <p:spPr>
          <a:xfrm>
            <a:off x="6553200" y="6356350"/>
            <a:ext cx="2133600" cy="365125"/>
          </a:xfrm>
          <a:prstGeom prst="rect"/>
        </p:spPr>
        <p:txBody>
          <a:bodyPr/>
          <a:p>
            <a:fld id="{CE476197-A5F3-4754-8E0F-F6F50675DB9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image" Target="../media/image1.png"/><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dpi="0">
          <a:blip xmlns:r="http://schemas.openxmlformats.org/officeDocument/2006/relationships" r:embed="rId12">
            <a:alphaModFix amt="23000"/>
          </a:blip>
          <a:srcRect/>
          <a:stretch>
            <a:fillRect l="-11000" r="-11000"/>
          </a:stretch>
        </a:blipFill>
      </p:bgPr>
    </p:bg>
    <p:spTree>
      <p:nvGrpSpPr>
        <p:cNvPr id="24" name=""/>
        <p:cNvGrpSpPr/>
        <p:nvPr/>
      </p:nvGrpSpPr>
      <p:grpSpPr>
        <a:xfrm>
          <a:off x="0" y="0"/>
          <a:ext cx="0" cy="0"/>
          <a:chOff x="0" y="0"/>
          <a:chExt cx="0" cy="0"/>
        </a:xfrm>
      </p:grpSpPr>
      <p:sp>
        <p:nvSpPr>
          <p:cNvPr id="1048576" name="Title Placeholder 1"/>
          <p:cNvSpPr>
            <a:spLocks noGrp="1"/>
          </p:cNvSpPr>
          <p:nvPr>
            <p:ph type="title"/>
          </p:nvPr>
        </p:nvSpPr>
        <p:spPr>
          <a:xfrm>
            <a:off x="533400" y="2895600"/>
            <a:ext cx="8229600" cy="1143000"/>
          </a:xfrm>
          <a:prstGeom prst="rect"/>
        </p:spPr>
        <p:txBody>
          <a:bodyPr anchor="ctr" bIns="45720" lIns="91440" rIns="91440" rtlCol="0" tIns="45720" vert="horz">
            <a:noAutofit/>
          </a:bodyPr>
          <a:p>
            <a:r>
              <a:rPr dirty="0" lang="en-US" smtClean="0"/>
              <a:t>Share- Ops</a:t>
            </a:r>
            <a:endParaRPr dirty="0"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eaLnBrk="1" hangingPunct="1" latinLnBrk="0" rtl="0">
        <a:spcBef>
          <a:spcPct val="0"/>
        </a:spcBef>
        <a:buNone/>
        <a:defRPr baseline="0" sz="80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image" Target="../media/image7.jpeg"/><Relationship Id="rId2" Type="http://schemas.openxmlformats.org/officeDocument/2006/relationships/image" Target="../media/image8.jpeg"/><Relationship Id="rId3"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48" name=""/>
        <p:cNvGrpSpPr/>
        <p:nvPr/>
      </p:nvGrpSpPr>
      <p:grpSpPr>
        <a:xfrm>
          <a:off x="0" y="0"/>
          <a:ext cx="0" cy="0"/>
          <a:chOff x="0" y="0"/>
          <a:chExt cx="0" cy="0"/>
        </a:xfrm>
      </p:grpSpPr>
      <p:sp>
        <p:nvSpPr>
          <p:cNvPr id="1048594" name="Title 4"/>
          <p:cNvSpPr>
            <a:spLocks noGrp="1"/>
          </p:cNvSpPr>
          <p:nvPr>
            <p:ph type="ctrTitle"/>
          </p:nvPr>
        </p:nvSpPr>
        <p:spPr>
          <a:xfrm>
            <a:off x="762000" y="2819400"/>
            <a:ext cx="7772400" cy="2228850"/>
          </a:xfrm>
        </p:spPr>
        <p:txBody>
          <a:bodyPr/>
          <a:p>
            <a:r>
              <a:rPr dirty="0" lang="en-US" smtClean="0"/>
              <a:t>Share-ops</a:t>
            </a:r>
            <a:endParaRPr dirty="0"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7" name=""/>
        <p:cNvGrpSpPr/>
        <p:nvPr/>
      </p:nvGrpSpPr>
      <p:grpSpPr>
        <a:xfrm>
          <a:off x="0" y="0"/>
          <a:ext cx="0" cy="0"/>
          <a:chOff x="0" y="0"/>
          <a:chExt cx="0" cy="0"/>
        </a:xfrm>
      </p:grpSpPr>
      <p:pic>
        <p:nvPicPr>
          <p:cNvPr id="2097155" name="Picture 1" descr="Screen Clipping"/>
          <p:cNvPicPr>
            <a:picLocks noChangeAspect="1"/>
          </p:cNvPicPr>
          <p:nvPr/>
        </p:nvPicPr>
        <p:blipFill>
          <a:blip xmlns:r="http://schemas.openxmlformats.org/officeDocument/2006/relationships" r:embed="rId1"/>
          <a:stretch>
            <a:fillRect/>
          </a:stretch>
        </p:blipFill>
        <p:spPr>
          <a:xfrm>
            <a:off x="770994" y="228600"/>
            <a:ext cx="7602011" cy="5706271"/>
          </a:xfrm>
          <a:prstGeom prst="rec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5" name=""/>
        <p:cNvGrpSpPr/>
        <p:nvPr/>
      </p:nvGrpSpPr>
      <p:grpSpPr>
        <a:xfrm>
          <a:off x="0" y="0"/>
          <a:ext cx="0" cy="0"/>
          <a:chOff x="0" y="0"/>
          <a:chExt cx="0" cy="0"/>
        </a:xfrm>
      </p:grpSpPr>
      <p:pic>
        <p:nvPicPr>
          <p:cNvPr id="2097153" name="Picture 1" descr="Screen Clipping"/>
          <p:cNvPicPr>
            <a:picLocks noChangeAspect="1"/>
          </p:cNvPicPr>
          <p:nvPr/>
        </p:nvPicPr>
        <p:blipFill>
          <a:blip xmlns:r="http://schemas.openxmlformats.org/officeDocument/2006/relationships" r:embed="rId1"/>
          <a:stretch>
            <a:fillRect/>
          </a:stretch>
        </p:blipFill>
        <p:spPr>
          <a:xfrm>
            <a:off x="812123" y="304800"/>
            <a:ext cx="7630590" cy="5658640"/>
          </a:xfrm>
          <a:prstGeom prst="rec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sp>
        <p:nvSpPr>
          <p:cNvPr id="1048589" name="Title 1"/>
          <p:cNvSpPr>
            <a:spLocks noGrp="1"/>
          </p:cNvSpPr>
          <p:nvPr>
            <p:ph type="ctrTitle"/>
          </p:nvPr>
        </p:nvSpPr>
        <p:spPr>
          <a:xfrm>
            <a:off x="685800" y="533400"/>
            <a:ext cx="7772400" cy="1470025"/>
          </a:xfrm>
        </p:spPr>
        <p:txBody>
          <a:bodyPr/>
          <a:p>
            <a:r>
              <a:rPr dirty="0" lang="en-US" smtClean="0"/>
              <a:t>Chapter-2</a:t>
            </a:r>
            <a:endParaRPr dirty="0" lang="en-US"/>
          </a:p>
        </p:txBody>
      </p:sp>
      <p:sp>
        <p:nvSpPr>
          <p:cNvPr id="1048590" name="Subtitle 2"/>
          <p:cNvSpPr>
            <a:spLocks noGrp="1"/>
          </p:cNvSpPr>
          <p:nvPr>
            <p:ph type="subTitle" idx="1"/>
          </p:nvPr>
        </p:nvSpPr>
        <p:spPr>
          <a:xfrm>
            <a:off x="381000" y="2286000"/>
            <a:ext cx="8382000" cy="4343400"/>
          </a:xfrm>
        </p:spPr>
        <p:txBody>
          <a:bodyPr/>
          <a:p>
            <a:pPr algn="l"/>
            <a:r>
              <a:rPr dirty="0" sz="2800" lang="en-US" smtClean="0">
                <a:solidFill>
                  <a:schemeClr val="tx1"/>
                </a:solidFill>
              </a:rPr>
              <a:t>In this part we made a rough sketch of the design of the application by researching various sharing applications available on play store</a:t>
            </a:r>
          </a:p>
          <a:p>
            <a:pPr algn="l"/>
            <a:r>
              <a:rPr dirty="0" sz="2800" lang="en-US" smtClean="0">
                <a:solidFill>
                  <a:schemeClr val="tx1"/>
                </a:solidFill>
              </a:rPr>
              <a:t>Such as-</a:t>
            </a:r>
          </a:p>
          <a:p>
            <a:pPr algn="l" indent="-457200" marL="457200">
              <a:buFont typeface="Arial" pitchFamily="34" charset="0"/>
              <a:buChar char="•"/>
            </a:pPr>
            <a:r>
              <a:rPr dirty="0" sz="2400" lang="en-US" err="1" smtClean="0">
                <a:solidFill>
                  <a:schemeClr val="tx1"/>
                </a:solidFill>
              </a:rPr>
              <a:t>Zapya</a:t>
            </a:r>
            <a:endParaRPr dirty="0" sz="2400" lang="en-US" smtClean="0">
              <a:solidFill>
                <a:schemeClr val="tx1"/>
              </a:solidFill>
            </a:endParaRPr>
          </a:p>
          <a:p>
            <a:pPr algn="l" indent="-457200" marL="457200">
              <a:buFont typeface="Arial" pitchFamily="34" charset="0"/>
              <a:buChar char="•"/>
            </a:pPr>
            <a:r>
              <a:rPr dirty="0" sz="2400" lang="en-US" err="1" smtClean="0">
                <a:solidFill>
                  <a:schemeClr val="tx1"/>
                </a:solidFill>
              </a:rPr>
              <a:t>ShareMe</a:t>
            </a:r>
            <a:endParaRPr dirty="0" sz="2400" lang="en-US" smtClean="0">
              <a:solidFill>
                <a:schemeClr val="tx1"/>
              </a:solidFill>
            </a:endParaRPr>
          </a:p>
          <a:p>
            <a:pPr algn="l" indent="-457200" marL="457200">
              <a:buFont typeface="Arial" pitchFamily="34" charset="0"/>
              <a:buChar char="•"/>
            </a:pPr>
            <a:r>
              <a:rPr dirty="0" sz="2400" lang="en-US" err="1" smtClean="0">
                <a:solidFill>
                  <a:schemeClr val="tx1"/>
                </a:solidFill>
              </a:rPr>
              <a:t>Shareit</a:t>
            </a:r>
            <a:endParaRPr dirty="0" sz="2400" lang="en-US" smtClean="0">
              <a:solidFill>
                <a:schemeClr val="tx1"/>
              </a:solidFill>
            </a:endParaRPr>
          </a:p>
          <a:p>
            <a:pPr algn="l" indent="-457200" marL="457200">
              <a:buFont typeface="Arial" pitchFamily="34" charset="0"/>
              <a:buChar char="•"/>
            </a:pPr>
            <a:r>
              <a:rPr dirty="0" sz="2400" lang="en-US" err="1" smtClean="0">
                <a:solidFill>
                  <a:schemeClr val="tx1"/>
                </a:solidFill>
              </a:rPr>
              <a:t>InShare</a:t>
            </a:r>
            <a:endParaRPr dirty="0" sz="2400" lang="en-US" smtClean="0">
              <a:solidFill>
                <a:schemeClr val="tx1"/>
              </a:solidFill>
            </a:endParaRPr>
          </a:p>
          <a:p>
            <a:pPr algn="l"/>
            <a:r>
              <a:rPr dirty="0" sz="2400" lang="en-US" smtClean="0">
                <a:solidFill>
                  <a:schemeClr val="tx1"/>
                </a:solidFill>
              </a:rPr>
              <a:t>And some more..</a:t>
            </a:r>
            <a:endParaRPr dirty="0" sz="2400" lang="en-US">
              <a:solidFill>
                <a:schemeClr val="tx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37" name=""/>
        <p:cNvGrpSpPr/>
        <p:nvPr/>
      </p:nvGrpSpPr>
      <p:grpSpPr>
        <a:xfrm>
          <a:off x="0" y="0"/>
          <a:ext cx="0" cy="0"/>
          <a:chOff x="0" y="0"/>
          <a:chExt cx="0" cy="0"/>
        </a:xfrm>
      </p:grpSpPr>
      <p:sp>
        <p:nvSpPr>
          <p:cNvPr id="1048581" name="Title 1"/>
          <p:cNvSpPr>
            <a:spLocks noGrp="1"/>
          </p:cNvSpPr>
          <p:nvPr>
            <p:ph type="title"/>
          </p:nvPr>
        </p:nvSpPr>
        <p:spPr>
          <a:xfrm>
            <a:off x="457200" y="533400"/>
            <a:ext cx="8229600" cy="1143000"/>
          </a:xfrm>
        </p:spPr>
        <p:txBody>
          <a:bodyPr/>
          <a:p>
            <a:r>
              <a:rPr dirty="0" sz="2800" lang="en-US" smtClean="0"/>
              <a:t>Here are some screen shots of our decided layout</a:t>
            </a:r>
            <a:endParaRPr dirty="0" sz="2800" lang="en-US"/>
          </a:p>
        </p:txBody>
      </p:sp>
      <p:pic>
        <p:nvPicPr>
          <p:cNvPr id="2097166" name=""/>
          <p:cNvPicPr>
            <a:picLocks/>
          </p:cNvPicPr>
          <p:nvPr/>
        </p:nvPicPr>
        <p:blipFill>
          <a:blip xmlns:r="http://schemas.openxmlformats.org/officeDocument/2006/relationships" r:embed="rId1"/>
          <a:stretch>
            <a:fillRect/>
          </a:stretch>
        </p:blipFill>
        <p:spPr>
          <a:xfrm rot="0">
            <a:off x="216274" y="1575161"/>
            <a:ext cx="4710508" cy="5282837"/>
          </a:xfrm>
          <a:prstGeom prst="rect"/>
        </p:spPr>
      </p:pic>
      <p:pic>
        <p:nvPicPr>
          <p:cNvPr id="2097167" name=""/>
          <p:cNvPicPr>
            <a:picLocks/>
          </p:cNvPicPr>
          <p:nvPr/>
        </p:nvPicPr>
        <p:blipFill>
          <a:blip xmlns:r="http://schemas.openxmlformats.org/officeDocument/2006/relationships" r:embed="rId2"/>
          <a:stretch>
            <a:fillRect/>
          </a:stretch>
        </p:blipFill>
        <p:spPr>
          <a:xfrm rot="21600000">
            <a:off x="5309991" y="1897958"/>
            <a:ext cx="3173659" cy="4811855"/>
          </a:xfrm>
          <a:prstGeom prst="rec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41" name=""/>
        <p:cNvGrpSpPr/>
        <p:nvPr/>
      </p:nvGrpSpPr>
      <p:grpSpPr>
        <a:xfrm>
          <a:off x="0" y="0"/>
          <a:ext cx="0" cy="0"/>
          <a:chOff x="0" y="0"/>
          <a:chExt cx="0" cy="0"/>
        </a:xfrm>
      </p:grpSpPr>
      <p:sp>
        <p:nvSpPr>
          <p:cNvPr id="1048587" name="Title 1"/>
          <p:cNvSpPr>
            <a:spLocks noGrp="1"/>
          </p:cNvSpPr>
          <p:nvPr>
            <p:ph type="ctrTitle"/>
          </p:nvPr>
        </p:nvSpPr>
        <p:spPr>
          <a:xfrm>
            <a:off x="685800" y="457200"/>
            <a:ext cx="7772400" cy="1470025"/>
          </a:xfrm>
        </p:spPr>
        <p:txBody>
          <a:bodyPr/>
          <a:p>
            <a:r>
              <a:rPr dirty="0" lang="en-US" smtClean="0"/>
              <a:t>Chapter-3</a:t>
            </a:r>
            <a:endParaRPr dirty="0" lang="en-US"/>
          </a:p>
        </p:txBody>
      </p:sp>
      <p:sp>
        <p:nvSpPr>
          <p:cNvPr id="1048588" name="Subtitle 2"/>
          <p:cNvSpPr>
            <a:spLocks noGrp="1"/>
          </p:cNvSpPr>
          <p:nvPr>
            <p:ph type="subTitle" idx="1"/>
          </p:nvPr>
        </p:nvSpPr>
        <p:spPr>
          <a:xfrm>
            <a:off x="533400" y="2743200"/>
            <a:ext cx="8001000" cy="3657600"/>
          </a:xfrm>
        </p:spPr>
        <p:txBody>
          <a:bodyPr/>
          <a:p>
            <a:pPr algn="l"/>
            <a:r>
              <a:rPr dirty="0" sz="2800" lang="en-US" smtClean="0">
                <a:solidFill>
                  <a:schemeClr val="tx1"/>
                </a:solidFill>
              </a:rPr>
              <a:t>In this part we collaborated on </a:t>
            </a:r>
            <a:r>
              <a:rPr dirty="0" sz="2800" lang="en-US" err="1" smtClean="0">
                <a:solidFill>
                  <a:schemeClr val="tx1"/>
                </a:solidFill>
              </a:rPr>
              <a:t>github</a:t>
            </a:r>
            <a:r>
              <a:rPr dirty="0" sz="2800" lang="en-US" smtClean="0">
                <a:solidFill>
                  <a:schemeClr val="tx1"/>
                </a:solidFill>
              </a:rPr>
              <a:t> and coded our respective give problems with the help of stack overflow and </a:t>
            </a:r>
            <a:r>
              <a:rPr dirty="0" sz="2800" lang="en-US" err="1" smtClean="0">
                <a:solidFill>
                  <a:schemeClr val="tx1"/>
                </a:solidFill>
              </a:rPr>
              <a:t>youtube</a:t>
            </a:r>
            <a:r>
              <a:rPr dirty="0" sz="2800" lang="en-US" smtClean="0">
                <a:solidFill>
                  <a:schemeClr val="tx1"/>
                </a:solidFill>
              </a:rPr>
              <a:t>.</a:t>
            </a:r>
          </a:p>
          <a:p>
            <a:pPr algn="l"/>
            <a:endParaRPr dirty="0" sz="2800" lang="en-US">
              <a:solidFill>
                <a:schemeClr val="tx1"/>
              </a:solidFill>
            </a:endParaRPr>
          </a:p>
          <a:p>
            <a:pPr algn="l"/>
            <a:r>
              <a:rPr dirty="0" sz="2800" lang="en-US" smtClean="0">
                <a:solidFill>
                  <a:schemeClr val="tx1"/>
                </a:solidFill>
              </a:rPr>
              <a:t>Here below are some screen shots of our  code-</a:t>
            </a:r>
          </a:p>
          <a:p>
            <a:pPr algn="l"/>
            <a:endParaRPr dirty="0" sz="2800" lang="en-US">
              <a:solidFill>
                <a:schemeClr val="tx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44" name=""/>
        <p:cNvGrpSpPr/>
        <p:nvPr/>
      </p:nvGrpSpPr>
      <p:grpSpPr>
        <a:xfrm>
          <a:off x="0" y="0"/>
          <a:ext cx="0" cy="0"/>
          <a:chOff x="0" y="0"/>
          <a:chExt cx="0" cy="0"/>
        </a:xfrm>
      </p:grpSpPr>
      <p:pic>
        <p:nvPicPr>
          <p:cNvPr id="2097152" name="Picture 1"/>
          <p:cNvPicPr>
            <a:picLocks/>
          </p:cNvPicPr>
          <p:nvPr/>
        </p:nvPicPr>
        <p:blipFill>
          <a:blip xmlns:r="http://schemas.openxmlformats.org/officeDocument/2006/relationships" r:embed="rId1"/>
          <a:stretch>
            <a:fillRect/>
          </a:stretch>
        </p:blipFill>
        <p:spPr>
          <a:xfrm>
            <a:off x="533400" y="762000"/>
            <a:ext cx="8153400" cy="5410199"/>
          </a:xfrm>
          <a:prstGeom prst="rec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pic>
        <p:nvPicPr>
          <p:cNvPr id="2097154" name="Picture 1"/>
          <p:cNvPicPr>
            <a:picLocks/>
          </p:cNvPicPr>
          <p:nvPr/>
        </p:nvPicPr>
        <p:blipFill>
          <a:blip xmlns:r="http://schemas.openxmlformats.org/officeDocument/2006/relationships" r:embed="rId1"/>
          <a:stretch>
            <a:fillRect/>
          </a:stretch>
        </p:blipFill>
        <p:spPr>
          <a:xfrm>
            <a:off x="304800" y="533400"/>
            <a:ext cx="8382000" cy="5867399"/>
          </a:xfrm>
          <a:prstGeom prst="rec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pic>
        <p:nvPicPr>
          <p:cNvPr id="2097160" name="Picture 1"/>
          <p:cNvPicPr>
            <a:picLocks/>
          </p:cNvPicPr>
          <p:nvPr/>
        </p:nvPicPr>
        <p:blipFill>
          <a:blip xmlns:r="http://schemas.openxmlformats.org/officeDocument/2006/relationships" r:embed="rId1"/>
          <a:stretch>
            <a:fillRect/>
          </a:stretch>
        </p:blipFill>
        <p:spPr>
          <a:xfrm>
            <a:off x="838200" y="381000"/>
            <a:ext cx="7772400" cy="5638799"/>
          </a:xfrm>
          <a:prstGeom prst="rec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59" name=""/>
        <p:cNvGrpSpPr/>
        <p:nvPr/>
      </p:nvGrpSpPr>
      <p:grpSpPr>
        <a:xfrm>
          <a:off x="0" y="0"/>
          <a:ext cx="0" cy="0"/>
          <a:chOff x="0" y="0"/>
          <a:chExt cx="0" cy="0"/>
        </a:xfrm>
      </p:grpSpPr>
      <p:pic>
        <p:nvPicPr>
          <p:cNvPr id="2097161" name="Picture 1"/>
          <p:cNvPicPr>
            <a:picLocks/>
          </p:cNvPicPr>
          <p:nvPr/>
        </p:nvPicPr>
        <p:blipFill>
          <a:blip xmlns:r="http://schemas.openxmlformats.org/officeDocument/2006/relationships" r:embed="rId1"/>
          <a:stretch>
            <a:fillRect/>
          </a:stretch>
        </p:blipFill>
        <p:spPr>
          <a:xfrm>
            <a:off x="609600" y="685800"/>
            <a:ext cx="8153400" cy="5486399"/>
          </a:xfrm>
          <a:prstGeom prst="rec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60" name=""/>
        <p:cNvGrpSpPr/>
        <p:nvPr/>
      </p:nvGrpSpPr>
      <p:grpSpPr>
        <a:xfrm>
          <a:off x="0" y="0"/>
          <a:ext cx="0" cy="0"/>
          <a:chOff x="0" y="0"/>
          <a:chExt cx="0" cy="0"/>
        </a:xfrm>
      </p:grpSpPr>
      <p:sp>
        <p:nvSpPr>
          <p:cNvPr id="1048611" name="Title 1"/>
          <p:cNvSpPr>
            <a:spLocks noGrp="1"/>
          </p:cNvSpPr>
          <p:nvPr>
            <p:ph type="ctrTitle"/>
          </p:nvPr>
        </p:nvSpPr>
        <p:spPr>
          <a:xfrm>
            <a:off x="685800" y="685800"/>
            <a:ext cx="7772400" cy="1470025"/>
          </a:xfrm>
        </p:spPr>
        <p:txBody>
          <a:bodyPr/>
          <a:p>
            <a:r>
              <a:rPr dirty="0" lang="en-US" smtClean="0"/>
              <a:t>Chapter-4</a:t>
            </a:r>
            <a:endParaRPr dirty="0" lang="en-US"/>
          </a:p>
        </p:txBody>
      </p:sp>
      <p:sp>
        <p:nvSpPr>
          <p:cNvPr id="1048612" name="Subtitle 2"/>
          <p:cNvSpPr>
            <a:spLocks noGrp="1"/>
          </p:cNvSpPr>
          <p:nvPr>
            <p:ph type="subTitle" idx="1"/>
          </p:nvPr>
        </p:nvSpPr>
        <p:spPr>
          <a:xfrm>
            <a:off x="533400" y="2514600"/>
            <a:ext cx="8001000" cy="3733800"/>
          </a:xfrm>
        </p:spPr>
        <p:txBody>
          <a:bodyPr/>
          <a:p>
            <a:pPr algn="l"/>
            <a:r>
              <a:rPr dirty="0" sz="2800" lang="en-US" smtClean="0">
                <a:solidFill>
                  <a:schemeClr val="tx1"/>
                </a:solidFill>
              </a:rPr>
              <a:t>During this part when we were about to complete our projects we faced some difficulties</a:t>
            </a:r>
          </a:p>
          <a:p>
            <a:pPr algn="l"/>
            <a:r>
              <a:rPr dirty="0" sz="2800" lang="en-US" smtClean="0">
                <a:solidFill>
                  <a:schemeClr val="tx1"/>
                </a:solidFill>
              </a:rPr>
              <a:t>Such as:</a:t>
            </a:r>
          </a:p>
          <a:p>
            <a:pPr algn="l" indent="-457200" marL="457200">
              <a:buFont typeface="Arial" pitchFamily="34" charset="0"/>
              <a:buChar char="•"/>
            </a:pPr>
            <a:r>
              <a:rPr dirty="0" sz="2800" lang="en-US" smtClean="0">
                <a:solidFill>
                  <a:schemeClr val="tx1"/>
                </a:solidFill>
              </a:rPr>
              <a:t>Our barcode reader failed</a:t>
            </a:r>
          </a:p>
          <a:p>
            <a:pPr algn="l" indent="-457200" marL="457200">
              <a:buFont typeface="Arial" pitchFamily="34" charset="0"/>
              <a:buChar char="•"/>
            </a:pPr>
            <a:r>
              <a:rPr dirty="0" sz="2800" lang="en-US" smtClean="0">
                <a:solidFill>
                  <a:schemeClr val="tx1"/>
                </a:solidFill>
              </a:rPr>
              <a:t>Our layout overlapped</a:t>
            </a:r>
          </a:p>
          <a:p>
            <a:pPr algn="l" indent="-457200" marL="457200">
              <a:buFont typeface="Arial" pitchFamily="34" charset="0"/>
              <a:buChar char="•"/>
            </a:pPr>
            <a:r>
              <a:rPr dirty="0" sz="2800" lang="en-US" smtClean="0">
                <a:solidFill>
                  <a:schemeClr val="tx1"/>
                </a:solidFill>
              </a:rPr>
              <a:t>Our code had many bugs </a:t>
            </a:r>
          </a:p>
          <a:p>
            <a:pPr algn="l"/>
            <a:endParaRPr dirty="0" sz="2800" lang="en-US" smtClean="0">
              <a:solidFill>
                <a:schemeClr val="tx1"/>
              </a:solidFill>
            </a:endParaRPr>
          </a:p>
          <a:p>
            <a:pPr algn="l" indent="-457200" marL="457200">
              <a:buFont typeface="Arial" pitchFamily="34" charset="0"/>
              <a:buChar char="•"/>
            </a:pPr>
            <a:endParaRPr dirty="0" sz="2800" lang="en-US">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sp>
        <p:nvSpPr>
          <p:cNvPr id="1048601" name="Title 6"/>
          <p:cNvSpPr>
            <a:spLocks noGrp="1"/>
          </p:cNvSpPr>
          <p:nvPr>
            <p:ph type="title"/>
          </p:nvPr>
        </p:nvSpPr>
        <p:spPr>
          <a:xfrm>
            <a:off x="457200" y="304800"/>
            <a:ext cx="8229600" cy="1143000"/>
          </a:xfrm>
        </p:spPr>
        <p:txBody>
          <a:bodyPr/>
          <a:p>
            <a:r>
              <a:rPr dirty="0" lang="en-US" smtClean="0"/>
              <a:t>MINI-Project</a:t>
            </a:r>
            <a:endParaRPr dirty="0" lang="en-US"/>
          </a:p>
        </p:txBody>
      </p:sp>
      <p:sp>
        <p:nvSpPr>
          <p:cNvPr id="1048602" name="Content Placeholder 7"/>
          <p:cNvSpPr>
            <a:spLocks noGrp="1"/>
          </p:cNvSpPr>
          <p:nvPr>
            <p:ph sz="half" idx="1"/>
          </p:nvPr>
        </p:nvSpPr>
        <p:spPr>
          <a:xfrm>
            <a:off x="457200" y="3124200"/>
            <a:ext cx="3581400" cy="3001963"/>
          </a:xfrm>
        </p:spPr>
        <p:txBody>
          <a:bodyPr/>
          <a:p>
            <a:pPr indent="0" marL="0">
              <a:buNone/>
            </a:pPr>
            <a:r>
              <a:rPr dirty="0" lang="en-US" smtClean="0"/>
              <a:t>Submitted by:-</a:t>
            </a:r>
          </a:p>
          <a:p>
            <a:pPr indent="0" marL="0">
              <a:buNone/>
            </a:pPr>
            <a:endParaRPr dirty="0" lang="en-US" smtClean="0"/>
          </a:p>
          <a:p>
            <a:pPr indent="0" marL="0">
              <a:buNone/>
            </a:pPr>
            <a:r>
              <a:rPr dirty="0" sz="1800" lang="en-US" err="1" smtClean="0"/>
              <a:t>Abhishek</a:t>
            </a:r>
            <a:r>
              <a:rPr dirty="0" sz="1800" lang="en-US" smtClean="0"/>
              <a:t> Singh(181500027)</a:t>
            </a:r>
            <a:endParaRPr dirty="0" sz="1800" lang="en-US"/>
          </a:p>
          <a:p>
            <a:pPr indent="0" marL="0">
              <a:buNone/>
            </a:pPr>
            <a:r>
              <a:rPr dirty="0" sz="1800" lang="en-US" err="1" smtClean="0"/>
              <a:t>Abhishek</a:t>
            </a:r>
            <a:r>
              <a:rPr dirty="0" sz="1800" lang="en-US" smtClean="0"/>
              <a:t> </a:t>
            </a:r>
            <a:r>
              <a:rPr dirty="0" sz="1800" lang="en-US" err="1" smtClean="0"/>
              <a:t>Yadav</a:t>
            </a:r>
            <a:r>
              <a:rPr dirty="0" sz="1800" lang="en-US" smtClean="0"/>
              <a:t>(181500031)</a:t>
            </a:r>
          </a:p>
          <a:p>
            <a:pPr indent="0" marL="0">
              <a:buNone/>
            </a:pPr>
            <a:r>
              <a:rPr dirty="0" sz="1800" lang="en-US" err="1" smtClean="0"/>
              <a:t>Achyut</a:t>
            </a:r>
            <a:r>
              <a:rPr dirty="0" sz="1800" lang="en-US" smtClean="0"/>
              <a:t> Kumar </a:t>
            </a:r>
            <a:r>
              <a:rPr dirty="0" sz="1800" lang="en-US" err="1" smtClean="0"/>
              <a:t>Tiwari</a:t>
            </a:r>
            <a:r>
              <a:rPr dirty="0" sz="1800" lang="en-US" smtClean="0"/>
              <a:t>(181500034)</a:t>
            </a:r>
          </a:p>
          <a:p>
            <a:pPr indent="0" marL="0">
              <a:buNone/>
            </a:pPr>
            <a:r>
              <a:rPr dirty="0" sz="1800" lang="en-US" err="1" smtClean="0"/>
              <a:t>Arpan</a:t>
            </a:r>
            <a:r>
              <a:rPr dirty="0" sz="1800" lang="en-US" smtClean="0"/>
              <a:t> </a:t>
            </a:r>
            <a:r>
              <a:rPr dirty="0" sz="1800" lang="en-US" err="1" smtClean="0"/>
              <a:t>Khandelwal</a:t>
            </a:r>
            <a:r>
              <a:rPr dirty="0" sz="1800" lang="en-US" smtClean="0"/>
              <a:t>(181500129)</a:t>
            </a:r>
          </a:p>
          <a:p>
            <a:pPr indent="0" marL="0">
              <a:buNone/>
            </a:pPr>
            <a:r>
              <a:rPr dirty="0" sz="1800" lang="en-US" err="1" smtClean="0"/>
              <a:t>Kuldeep</a:t>
            </a:r>
            <a:r>
              <a:rPr dirty="0" sz="1800" lang="en-US" smtClean="0"/>
              <a:t> Kumar(181500339)</a:t>
            </a:r>
          </a:p>
          <a:p>
            <a:pPr indent="0" marL="0">
              <a:buNone/>
            </a:pPr>
            <a:endParaRPr dirty="0" sz="1800" lang="en-US"/>
          </a:p>
        </p:txBody>
      </p:sp>
      <p:sp>
        <p:nvSpPr>
          <p:cNvPr id="1048603" name="Content Placeholder 8"/>
          <p:cNvSpPr>
            <a:spLocks noGrp="1"/>
          </p:cNvSpPr>
          <p:nvPr>
            <p:ph sz="half" idx="2"/>
          </p:nvPr>
        </p:nvSpPr>
        <p:spPr>
          <a:xfrm>
            <a:off x="5334000" y="3124200"/>
            <a:ext cx="3352800" cy="3001963"/>
          </a:xfrm>
        </p:spPr>
        <p:txBody>
          <a:bodyPr/>
          <a:p>
            <a:pPr indent="0" marL="0">
              <a:buNone/>
            </a:pPr>
            <a:r>
              <a:rPr dirty="0" lang="en-US" smtClean="0"/>
              <a:t>Submitted to:-</a:t>
            </a:r>
          </a:p>
          <a:p>
            <a:pPr indent="0" marL="0">
              <a:buNone/>
            </a:pPr>
            <a:endParaRPr dirty="0" lang="en-US"/>
          </a:p>
          <a:p>
            <a:pPr indent="0" marL="0">
              <a:buNone/>
            </a:pPr>
            <a:r>
              <a:rPr dirty="0" lang="en-US" smtClean="0"/>
              <a:t>Mr. </a:t>
            </a:r>
            <a:r>
              <a:rPr dirty="0" lang="en-US" err="1" smtClean="0"/>
              <a:t>Neeraj</a:t>
            </a:r>
            <a:r>
              <a:rPr dirty="0" lang="en-US" smtClean="0"/>
              <a:t> </a:t>
            </a:r>
            <a:r>
              <a:rPr dirty="0" lang="en-US" err="1" smtClean="0"/>
              <a:t>Khanna</a:t>
            </a:r>
            <a:endParaRPr dirty="0"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61" name=""/>
        <p:cNvGrpSpPr/>
        <p:nvPr/>
      </p:nvGrpSpPr>
      <p:grpSpPr>
        <a:xfrm>
          <a:off x="0" y="0"/>
          <a:ext cx="0" cy="0"/>
          <a:chOff x="0" y="0"/>
          <a:chExt cx="0" cy="0"/>
        </a:xfrm>
      </p:grpSpPr>
      <p:sp>
        <p:nvSpPr>
          <p:cNvPr id="1048613" name="Subtitle 2"/>
          <p:cNvSpPr>
            <a:spLocks noGrp="1"/>
          </p:cNvSpPr>
          <p:nvPr>
            <p:ph type="subTitle" idx="1"/>
          </p:nvPr>
        </p:nvSpPr>
        <p:spPr>
          <a:xfrm>
            <a:off x="609600" y="609600"/>
            <a:ext cx="8001000" cy="5867400"/>
          </a:xfrm>
        </p:spPr>
        <p:txBody>
          <a:bodyPr/>
          <a:p>
            <a:pPr algn="l"/>
            <a:r>
              <a:rPr dirty="0" sz="2800" lang="en-US" smtClean="0">
                <a:solidFill>
                  <a:schemeClr val="tx1"/>
                </a:solidFill>
              </a:rPr>
              <a:t>But we </a:t>
            </a:r>
            <a:r>
              <a:rPr dirty="0" sz="2800" lang="en-US" err="1" smtClean="0">
                <a:solidFill>
                  <a:schemeClr val="tx1"/>
                </a:solidFill>
              </a:rPr>
              <a:t>overcomed</a:t>
            </a:r>
            <a:r>
              <a:rPr dirty="0" sz="2800" lang="en-US" smtClean="0">
                <a:solidFill>
                  <a:schemeClr val="tx1"/>
                </a:solidFill>
              </a:rPr>
              <a:t> those difficulties with the help of stack overflow , </a:t>
            </a:r>
            <a:r>
              <a:rPr dirty="0" sz="2800" lang="en-US" err="1" smtClean="0">
                <a:solidFill>
                  <a:schemeClr val="tx1"/>
                </a:solidFill>
              </a:rPr>
              <a:t>google</a:t>
            </a:r>
            <a:r>
              <a:rPr dirty="0" sz="2800" lang="en-US" smtClean="0">
                <a:solidFill>
                  <a:schemeClr val="tx1"/>
                </a:solidFill>
              </a:rPr>
              <a:t> and teamwork.</a:t>
            </a:r>
          </a:p>
          <a:p>
            <a:pPr algn="l"/>
            <a:endParaRPr dirty="0" sz="2800" lang="en-US">
              <a:solidFill>
                <a:schemeClr val="tx1"/>
              </a:solidFill>
            </a:endParaRPr>
          </a:p>
          <a:p>
            <a:pPr algn="l"/>
            <a:r>
              <a:rPr dirty="0" sz="2800" lang="en-US" smtClean="0">
                <a:solidFill>
                  <a:schemeClr val="tx1"/>
                </a:solidFill>
              </a:rPr>
              <a:t>And finally here are some screen shots of our final work:-</a:t>
            </a:r>
          </a:p>
          <a:p>
            <a:pPr algn="l"/>
            <a:endParaRPr dirty="0" sz="2800" lang="en-US">
              <a:solidFill>
                <a:schemeClr val="tx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pic>
        <p:nvPicPr>
          <p:cNvPr id="2097162" name=""/>
          <p:cNvPicPr>
            <a:picLocks/>
          </p:cNvPicPr>
          <p:nvPr/>
        </p:nvPicPr>
        <p:blipFill>
          <a:blip xmlns:r="http://schemas.openxmlformats.org/officeDocument/2006/relationships" r:embed="rId1"/>
          <a:stretch>
            <a:fillRect/>
          </a:stretch>
        </p:blipFill>
        <p:spPr>
          <a:xfrm rot="0">
            <a:off x="2110957" y="0"/>
            <a:ext cx="4820013" cy="7067939"/>
          </a:xfrm>
          <a:prstGeom prst="rec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63" name=""/>
        <p:cNvGrpSpPr/>
        <p:nvPr/>
      </p:nvGrpSpPr>
      <p:grpSpPr>
        <a:xfrm>
          <a:off x="0" y="0"/>
          <a:ext cx="0" cy="0"/>
          <a:chOff x="0" y="0"/>
          <a:chExt cx="0" cy="0"/>
        </a:xfrm>
      </p:grpSpPr>
      <p:pic>
        <p:nvPicPr>
          <p:cNvPr id="2097163" name=""/>
          <p:cNvPicPr>
            <a:picLocks/>
          </p:cNvPicPr>
          <p:nvPr/>
        </p:nvPicPr>
        <p:blipFill>
          <a:blip xmlns:r="http://schemas.openxmlformats.org/officeDocument/2006/relationships" r:embed="rId1"/>
          <a:stretch>
            <a:fillRect/>
          </a:stretch>
        </p:blipFill>
        <p:spPr>
          <a:xfrm rot="0">
            <a:off x="2052822" y="0"/>
            <a:ext cx="4957144" cy="6858000"/>
          </a:xfrm>
          <a:prstGeom prst="rec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64" name=""/>
        <p:cNvGrpSpPr/>
        <p:nvPr/>
      </p:nvGrpSpPr>
      <p:grpSpPr>
        <a:xfrm>
          <a:off x="0" y="0"/>
          <a:ext cx="0" cy="0"/>
          <a:chOff x="0" y="0"/>
          <a:chExt cx="0" cy="0"/>
        </a:xfrm>
      </p:grpSpPr>
      <p:pic>
        <p:nvPicPr>
          <p:cNvPr id="2097164" name=""/>
          <p:cNvPicPr>
            <a:picLocks/>
          </p:cNvPicPr>
          <p:nvPr/>
        </p:nvPicPr>
        <p:blipFill>
          <a:blip xmlns:r="http://schemas.openxmlformats.org/officeDocument/2006/relationships" r:embed="rId1"/>
          <a:stretch>
            <a:fillRect/>
          </a:stretch>
        </p:blipFill>
        <p:spPr>
          <a:xfrm rot="0">
            <a:off x="2057523" y="0"/>
            <a:ext cx="5078519" cy="6858000"/>
          </a:xfrm>
          <a:prstGeom prst="rec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65" name=""/>
        <p:cNvGrpSpPr/>
        <p:nvPr/>
      </p:nvGrpSpPr>
      <p:grpSpPr>
        <a:xfrm>
          <a:off x="0" y="0"/>
          <a:ext cx="0" cy="0"/>
          <a:chOff x="0" y="0"/>
          <a:chExt cx="0" cy="0"/>
        </a:xfrm>
      </p:grpSpPr>
      <p:pic>
        <p:nvPicPr>
          <p:cNvPr id="2097165" name=""/>
          <p:cNvPicPr>
            <a:picLocks/>
          </p:cNvPicPr>
          <p:nvPr/>
        </p:nvPicPr>
        <p:blipFill>
          <a:blip xmlns:r="http://schemas.openxmlformats.org/officeDocument/2006/relationships" r:embed="rId1"/>
          <a:stretch>
            <a:fillRect/>
          </a:stretch>
        </p:blipFill>
        <p:spPr>
          <a:xfrm rot="0">
            <a:off x="2151322" y="0"/>
            <a:ext cx="4882454" cy="6858000"/>
          </a:xfrm>
          <a:prstGeom prst="rec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74" name=""/>
        <p:cNvGrpSpPr/>
        <p:nvPr/>
      </p:nvGrpSpPr>
      <p:grpSpPr>
        <a:xfrm>
          <a:off x="0" y="0"/>
          <a:ext cx="0" cy="0"/>
          <a:chOff x="0" y="0"/>
          <a:chExt cx="0" cy="0"/>
        </a:xfrm>
      </p:grpSpPr>
      <p:sp>
        <p:nvSpPr>
          <p:cNvPr id="1048660" name=""/>
          <p:cNvSpPr>
            <a:spLocks noGrp="1"/>
          </p:cNvSpPr>
          <p:nvPr>
            <p:ph type="ctrTitle"/>
          </p:nvPr>
        </p:nvSpPr>
        <p:spPr/>
        <p:txBody>
          <a:bodyPr/>
          <a:p>
            <a:r>
              <a:rPr b="1" sz="8100" lang="en-US"/>
              <a:t>T</a:t>
            </a:r>
            <a:r>
              <a:rPr b="1" sz="8100" lang="en-US"/>
              <a:t>h</a:t>
            </a:r>
            <a:r>
              <a:rPr b="1" sz="8100" lang="en-US"/>
              <a:t>a</a:t>
            </a:r>
            <a:r>
              <a:rPr b="1" sz="8100" lang="en-US"/>
              <a:t>n</a:t>
            </a:r>
            <a:r>
              <a:rPr b="1" sz="8100" lang="en-US"/>
              <a:t>k</a:t>
            </a:r>
            <a:r>
              <a:rPr b="1" sz="8100" lang="en-US"/>
              <a:t> </a:t>
            </a:r>
            <a:r>
              <a:rPr b="1" sz="8100" lang="en-US"/>
              <a:t>y</a:t>
            </a:r>
            <a:r>
              <a:rPr b="1" sz="8100" lang="en-US"/>
              <a:t>o</a:t>
            </a:r>
            <a:r>
              <a:rPr b="1" sz="8100" lang="en-US"/>
              <a:t>u</a:t>
            </a:r>
            <a:r>
              <a:rPr b="0" sz="8100" lang="en-US"/>
              <a:t>.</a:t>
            </a:r>
            <a:r>
              <a:rPr b="0" sz="8100" lang="en-US"/>
              <a:t>.</a:t>
            </a:r>
            <a:r>
              <a:rPr b="0" sz="8100" lang="en-US"/>
              <a:t>.</a:t>
            </a:r>
            <a:r>
              <a:rPr b="0" sz="8100" lang="en-US"/>
              <a:t>.</a:t>
            </a:r>
            <a:endParaRPr b="1" sz="8100" lang="en-GB"/>
          </a:p>
        </p:txBody>
      </p:sp>
      <p:sp>
        <p:nvSpPr>
          <p:cNvPr id="1048661" name=""/>
          <p:cNvSpPr>
            <a:spLocks noGrp="1"/>
          </p:cNvSpPr>
          <p:nvPr>
            <p:ph type="subTitle" idx="1"/>
          </p:nvPr>
        </p:nvSpPr>
        <p:spPr/>
        <p:txBody>
          <a:bodyPr/>
          <a:p>
            <a:endParaRPr lang="en-GB"/>
          </a:p>
        </p:txBody>
      </p:sp>
      <p:sp>
        <p:nvSpPr>
          <p:cNvPr id="1048662" name=""/>
          <p:cNvSpPr txBox="1"/>
          <p:nvPr/>
        </p:nvSpPr>
        <p:spPr>
          <a:xfrm>
            <a:off x="2572000" y="3219450"/>
            <a:ext cx="4000000" cy="510540"/>
          </a:xfrm>
          <a:prstGeom prst="rect"/>
        </p:spPr>
        <p:txBody>
          <a:bodyPr rtlCol="0" wrap="square">
            <a:spAutoFit/>
          </a:bodyPr>
          <a:p>
            <a:r>
              <a:rPr sz="2800" lang="en-GB">
                <a:solidFill>
                  <a:srgbClr val="000000"/>
                </a:solidFill>
              </a:rPr>
              <a:t/>
            </a:r>
            <a:endParaRPr sz="2800" lang="en-GB">
              <a:solidFill>
                <a:srgbClr val="000000"/>
              </a:solidFill>
            </a:endParaRPr>
          </a:p>
        </p:txBody>
      </p:sp>
      <p:sp>
        <p:nvSpPr>
          <p:cNvPr id="1048663" name=""/>
          <p:cNvSpPr txBox="1"/>
          <p:nvPr/>
        </p:nvSpPr>
        <p:spPr>
          <a:xfrm>
            <a:off x="2572000" y="3219450"/>
            <a:ext cx="4000000" cy="510540"/>
          </a:xfrm>
          <a:prstGeom prst="rect"/>
        </p:spPr>
        <p:txBody>
          <a:bodyPr rtlCol="0" wrap="square">
            <a:spAutoFit/>
          </a:bodyPr>
          <a:p>
            <a:r>
              <a:rPr sz="2800" lang="en-GB">
                <a:solidFill>
                  <a:srgbClr val="000000"/>
                </a:solidFill>
              </a:rPr>
              <a:t/>
            </a:r>
            <a:endParaRPr sz="2800" lang="en-GB">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51" name=""/>
        <p:cNvGrpSpPr/>
        <p:nvPr/>
      </p:nvGrpSpPr>
      <p:grpSpPr>
        <a:xfrm>
          <a:off x="0" y="0"/>
          <a:ext cx="0" cy="0"/>
          <a:chOff x="0" y="0"/>
          <a:chExt cx="0" cy="0"/>
        </a:xfrm>
      </p:grpSpPr>
      <p:sp>
        <p:nvSpPr>
          <p:cNvPr id="1048604" name="Title 4"/>
          <p:cNvSpPr>
            <a:spLocks noGrp="1"/>
          </p:cNvSpPr>
          <p:nvPr>
            <p:ph type="ctrTitle"/>
          </p:nvPr>
        </p:nvSpPr>
        <p:spPr>
          <a:xfrm>
            <a:off x="609600" y="685800"/>
            <a:ext cx="7772400" cy="1470025"/>
          </a:xfrm>
        </p:spPr>
        <p:txBody>
          <a:bodyPr/>
          <a:p>
            <a:r>
              <a:rPr dirty="0" sz="3200" lang="en-US" u="sng" smtClean="0"/>
              <a:t>Introduction</a:t>
            </a:r>
            <a:r>
              <a:rPr dirty="0" sz="3200" lang="en-US" smtClean="0"/>
              <a:t/>
            </a:r>
            <a:br>
              <a:rPr dirty="0" sz="3200" lang="en-US" smtClean="0"/>
            </a:br>
            <a:endParaRPr dirty="0" sz="3200" lang="en-US"/>
          </a:p>
        </p:txBody>
      </p:sp>
      <p:sp>
        <p:nvSpPr>
          <p:cNvPr id="1048605" name="Subtitle 5"/>
          <p:cNvSpPr>
            <a:spLocks noGrp="1"/>
          </p:cNvSpPr>
          <p:nvPr>
            <p:ph type="subTitle" idx="1"/>
          </p:nvPr>
        </p:nvSpPr>
        <p:spPr>
          <a:xfrm>
            <a:off x="533400" y="2209800"/>
            <a:ext cx="8077200" cy="3505200"/>
          </a:xfrm>
        </p:spPr>
        <p:txBody>
          <a:bodyPr/>
          <a:p>
            <a:pPr algn="l"/>
            <a:r>
              <a:rPr dirty="0" sz="2400" lang="en-IN">
                <a:solidFill>
                  <a:schemeClr val="tx1"/>
                </a:solidFill>
              </a:rPr>
              <a:t>In this project, we are trying to build a fast file sharing system which include detection, data transmission. Our problem can be simply described as that when 2 mobile devices encounter with each other, one need to detect quickly whether the other one has the file it need and furthermore, we can divide files into chunks and use some algorithm to identify the existence of the chunks. However, in the real case, it could be multiple devices share the files at the same time.</a:t>
            </a:r>
            <a:endParaRPr dirty="0" sz="2400" lang="en-US">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52" name=""/>
        <p:cNvGrpSpPr/>
        <p:nvPr/>
      </p:nvGrpSpPr>
      <p:grpSpPr>
        <a:xfrm>
          <a:off x="0" y="0"/>
          <a:ext cx="0" cy="0"/>
          <a:chOff x="0" y="0"/>
          <a:chExt cx="0" cy="0"/>
        </a:xfrm>
      </p:grpSpPr>
      <p:sp>
        <p:nvSpPr>
          <p:cNvPr id="1048606" name="Title 3"/>
          <p:cNvSpPr>
            <a:spLocks noGrp="1"/>
          </p:cNvSpPr>
          <p:nvPr>
            <p:ph type="ctrTitle"/>
          </p:nvPr>
        </p:nvSpPr>
        <p:spPr>
          <a:xfrm>
            <a:off x="762000" y="533400"/>
            <a:ext cx="7772400" cy="1470025"/>
          </a:xfrm>
        </p:spPr>
        <p:txBody>
          <a:bodyPr/>
          <a:p>
            <a:r>
              <a:rPr dirty="0" sz="3600" lang="en-US" smtClean="0"/>
              <a:t>Requirements</a:t>
            </a:r>
            <a:br>
              <a:rPr dirty="0" sz="3600" lang="en-US" smtClean="0"/>
            </a:br>
            <a:endParaRPr dirty="0" sz="3600" lang="en-US"/>
          </a:p>
        </p:txBody>
      </p:sp>
      <p:graphicFrame>
        <p:nvGraphicFramePr>
          <p:cNvPr id="4194304" name="Table 8"/>
          <p:cNvGraphicFramePr>
            <a:graphicFrameLocks noGrp="1"/>
          </p:cNvGraphicFramePr>
          <p:nvPr/>
        </p:nvGraphicFramePr>
        <p:xfrm>
          <a:off x="685800" y="2438400"/>
          <a:ext cx="7924800" cy="3200400"/>
        </p:xfrm>
        <a:graphic>
          <a:graphicData uri="http://schemas.openxmlformats.org/drawingml/2006/table">
            <a:tbl>
              <a:tblPr firstRow="1" bandRow="1">
                <a:tableStyleId>{5C22544A-7EE6-4342-B048-85BDC9FD1C3A}</a:tableStyleId>
              </a:tblPr>
              <a:tblGrid>
                <a:gridCol w="3962400"/>
                <a:gridCol w="3962400"/>
              </a:tblGrid>
              <a:tr h="1600200">
                <a:tc>
                  <a:txBody>
                    <a:bodyPr/>
                    <a:p>
                      <a:r>
                        <a:rPr dirty="0" lang="en-US" smtClean="0"/>
                        <a:t>Hardware-</a:t>
                      </a:r>
                      <a:endParaRPr dirty="0" lang="en-US"/>
                    </a:p>
                  </a:txBody>
                </a:tc>
                <a:tc>
                  <a:txBody>
                    <a:bodyPr/>
                    <a:p>
                      <a:r>
                        <a:rPr b="1" dirty="0" sz="1800" kern="1200" lang="en-IN" smtClean="0">
                          <a:solidFill>
                            <a:schemeClr val="lt1"/>
                          </a:solidFill>
                          <a:effectLst/>
                          <a:latin typeface="+mn-lt"/>
                          <a:ea typeface="+mn-ea"/>
                          <a:cs typeface="+mn-cs"/>
                        </a:rPr>
                        <a:t>Ram of  3gb (minimum)</a:t>
                      </a:r>
                    </a:p>
                    <a:p>
                      <a:endParaRPr b="1" dirty="0" sz="1800" kern="1200" lang="en-US" smtClean="0">
                        <a:solidFill>
                          <a:schemeClr val="lt1"/>
                        </a:solidFill>
                        <a:effectLst/>
                        <a:latin typeface="+mn-lt"/>
                        <a:ea typeface="+mn-ea"/>
                        <a:cs typeface="+mn-cs"/>
                      </a:endParaRPr>
                    </a:p>
                    <a:p>
                      <a:r>
                        <a:rPr b="1" dirty="0" sz="1800" kern="1200" lang="en-IN" smtClean="0">
                          <a:solidFill>
                            <a:schemeClr val="lt1"/>
                          </a:solidFill>
                          <a:effectLst/>
                          <a:latin typeface="+mn-lt"/>
                          <a:ea typeface="+mn-ea"/>
                          <a:cs typeface="+mn-cs"/>
                        </a:rPr>
                        <a:t>Available size of  5gb</a:t>
                      </a:r>
                      <a:endParaRPr dirty="0" lang="en-US"/>
                    </a:p>
                  </a:txBody>
                </a:tc>
              </a:tr>
              <a:tr h="1600200">
                <a:tc>
                  <a:txBody>
                    <a:bodyPr/>
                    <a:p>
                      <a:r>
                        <a:rPr dirty="0" lang="en-US" smtClean="0"/>
                        <a:t>Software-</a:t>
                      </a:r>
                      <a:endParaRPr dirty="0" lang="en-US"/>
                    </a:p>
                  </a:txBody>
                </a:tc>
                <a:tc>
                  <a:txBody>
                    <a:bodyPr/>
                    <a:p>
                      <a:r>
                        <a:rPr dirty="0" sz="1800" kern="1200" lang="en-IN" smtClean="0">
                          <a:solidFill>
                            <a:schemeClr val="dk1"/>
                          </a:solidFill>
                          <a:effectLst/>
                          <a:latin typeface="+mn-lt"/>
                          <a:ea typeface="+mn-ea"/>
                          <a:cs typeface="+mn-cs"/>
                        </a:rPr>
                        <a:t>Android version of kitkat4.4.4 and above</a:t>
                      </a:r>
                      <a:endParaRPr dirty="0" lang="en-US"/>
                    </a:p>
                  </a:txBody>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53" name=""/>
        <p:cNvGrpSpPr/>
        <p:nvPr/>
      </p:nvGrpSpPr>
      <p:grpSpPr>
        <a:xfrm>
          <a:off x="0" y="0"/>
          <a:ext cx="0" cy="0"/>
          <a:chOff x="0" y="0"/>
          <a:chExt cx="0" cy="0"/>
        </a:xfrm>
      </p:grpSpPr>
      <p:sp>
        <p:nvSpPr>
          <p:cNvPr id="1048607" name="Title 3"/>
          <p:cNvSpPr>
            <a:spLocks noGrp="1"/>
          </p:cNvSpPr>
          <p:nvPr>
            <p:ph type="ctrTitle"/>
          </p:nvPr>
        </p:nvSpPr>
        <p:spPr>
          <a:xfrm>
            <a:off x="685800" y="609600"/>
            <a:ext cx="7772400" cy="1470025"/>
          </a:xfrm>
        </p:spPr>
        <p:txBody>
          <a:bodyPr/>
          <a:p>
            <a:r>
              <a:rPr dirty="0" sz="4400" lang="en-US" smtClean="0"/>
              <a:t>Chapters</a:t>
            </a:r>
            <a:endParaRPr dirty="0" sz="4400" lang="en-US"/>
          </a:p>
        </p:txBody>
      </p:sp>
      <p:sp>
        <p:nvSpPr>
          <p:cNvPr id="1048608" name="Subtitle 4"/>
          <p:cNvSpPr>
            <a:spLocks noGrp="1"/>
          </p:cNvSpPr>
          <p:nvPr>
            <p:ph type="subTitle" idx="1"/>
          </p:nvPr>
        </p:nvSpPr>
        <p:spPr>
          <a:xfrm>
            <a:off x="381000" y="2057400"/>
            <a:ext cx="8229600" cy="3581400"/>
          </a:xfrm>
        </p:spPr>
        <p:txBody>
          <a:bodyPr/>
          <a:p>
            <a:pPr algn="l"/>
            <a:r>
              <a:rPr dirty="0" sz="2800" lang="en-US" smtClean="0">
                <a:solidFill>
                  <a:schemeClr val="tx1"/>
                </a:solidFill>
              </a:rPr>
              <a:t>we completed this project in mainly 4 parts.</a:t>
            </a:r>
          </a:p>
          <a:p>
            <a:pPr algn="l"/>
            <a:r>
              <a:rPr dirty="0" sz="2800" lang="en-US" smtClean="0">
                <a:solidFill>
                  <a:schemeClr val="tx1"/>
                </a:solidFill>
              </a:rPr>
              <a:t>Those are:</a:t>
            </a:r>
          </a:p>
          <a:p>
            <a:pPr algn="l" indent="-514350" marL="514350">
              <a:buFont typeface="+mj-lt"/>
              <a:buAutoNum type="arabicPeriod"/>
            </a:pPr>
            <a:r>
              <a:rPr dirty="0" sz="2800" lang="en-US" smtClean="0">
                <a:solidFill>
                  <a:schemeClr val="tx1"/>
                </a:solidFill>
              </a:rPr>
              <a:t>Learning </a:t>
            </a:r>
          </a:p>
          <a:p>
            <a:pPr algn="l" indent="-514350" marL="514350">
              <a:buFont typeface="+mj-lt"/>
              <a:buAutoNum type="arabicPeriod"/>
            </a:pPr>
            <a:r>
              <a:rPr dirty="0" sz="2800" lang="en-US" smtClean="0">
                <a:solidFill>
                  <a:schemeClr val="tx1"/>
                </a:solidFill>
              </a:rPr>
              <a:t>Designing</a:t>
            </a:r>
          </a:p>
          <a:p>
            <a:pPr algn="l" indent="-514350" marL="514350">
              <a:buFont typeface="+mj-lt"/>
              <a:buAutoNum type="arabicPeriod"/>
            </a:pPr>
            <a:r>
              <a:rPr dirty="0" sz="2800" lang="en-US" smtClean="0">
                <a:solidFill>
                  <a:schemeClr val="tx1"/>
                </a:solidFill>
              </a:rPr>
              <a:t>Coding</a:t>
            </a:r>
          </a:p>
          <a:p>
            <a:pPr algn="l" indent="-514350" marL="514350">
              <a:buFont typeface="+mj-lt"/>
              <a:buAutoNum type="arabicPeriod"/>
            </a:pPr>
            <a:r>
              <a:rPr dirty="0" sz="2800" lang="en-US" smtClean="0">
                <a:solidFill>
                  <a:schemeClr val="tx1"/>
                </a:solidFill>
              </a:rPr>
              <a:t>Error solving</a:t>
            </a:r>
          </a:p>
          <a:p>
            <a:pPr algn="l" indent="-514350" marL="514350">
              <a:buFont typeface="+mj-lt"/>
              <a:buAutoNum type="arabicPeriod"/>
            </a:pPr>
            <a:endParaRPr dirty="0" sz="2800" lang="en-US" smtClean="0">
              <a:solidFill>
                <a:schemeClr val="tx1"/>
              </a:solidFill>
            </a:endParaRPr>
          </a:p>
          <a:p>
            <a:pPr algn="l" indent="-514350" marL="514350">
              <a:buFont typeface="+mj-lt"/>
              <a:buAutoNum type="arabicPeriod"/>
            </a:pPr>
            <a:endParaRPr dirty="0" sz="2800" lang="en-US">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sp>
        <p:nvSpPr>
          <p:cNvPr id="1048609" name="Title 1"/>
          <p:cNvSpPr>
            <a:spLocks noGrp="1"/>
          </p:cNvSpPr>
          <p:nvPr>
            <p:ph type="ctrTitle"/>
          </p:nvPr>
        </p:nvSpPr>
        <p:spPr>
          <a:xfrm>
            <a:off x="533400" y="457200"/>
            <a:ext cx="7772400" cy="1470025"/>
          </a:xfrm>
        </p:spPr>
        <p:txBody>
          <a:bodyPr/>
          <a:p>
            <a:r>
              <a:rPr dirty="0" lang="en-US" smtClean="0"/>
              <a:t>Chapter-1</a:t>
            </a:r>
            <a:endParaRPr dirty="0" lang="en-US"/>
          </a:p>
        </p:txBody>
      </p:sp>
      <p:sp>
        <p:nvSpPr>
          <p:cNvPr id="1048610" name="Subtitle 2"/>
          <p:cNvSpPr>
            <a:spLocks noGrp="1"/>
          </p:cNvSpPr>
          <p:nvPr>
            <p:ph type="subTitle" idx="1"/>
          </p:nvPr>
        </p:nvSpPr>
        <p:spPr>
          <a:xfrm>
            <a:off x="533400" y="3124200"/>
            <a:ext cx="8077200" cy="2514600"/>
          </a:xfrm>
        </p:spPr>
        <p:txBody>
          <a:bodyPr/>
          <a:p>
            <a:pPr algn="l"/>
            <a:r>
              <a:rPr dirty="0" sz="2800" lang="en-US" smtClean="0">
                <a:solidFill>
                  <a:schemeClr val="tx1"/>
                </a:solidFill>
              </a:rPr>
              <a:t>In this part(duration) we studied android developing course on Udemy.com and achieved certifications</a:t>
            </a:r>
          </a:p>
          <a:p>
            <a:pPr algn="l"/>
            <a:endParaRPr dirty="0" sz="2800" lang="en-US">
              <a:solidFill>
                <a:schemeClr val="tx1"/>
              </a:solidFill>
            </a:endParaRPr>
          </a:p>
          <a:p>
            <a:pPr algn="l"/>
            <a:r>
              <a:rPr dirty="0" sz="2800" lang="en-US" smtClean="0">
                <a:solidFill>
                  <a:schemeClr val="tx1"/>
                </a:solidFill>
              </a:rPr>
              <a:t>Those certification are provided blow-</a:t>
            </a:r>
          </a:p>
          <a:p>
            <a:pPr algn="l"/>
            <a:endParaRPr dirty="0" lang="en-US" smtClean="0">
              <a:solidFill>
                <a:schemeClr val="tx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5" name=""/>
        <p:cNvGrpSpPr/>
        <p:nvPr/>
      </p:nvGrpSpPr>
      <p:grpSpPr>
        <a:xfrm>
          <a:off x="0" y="0"/>
          <a:ext cx="0" cy="0"/>
          <a:chOff x="0" y="0"/>
          <a:chExt cx="0" cy="0"/>
        </a:xfrm>
      </p:grpSpPr>
      <p:pic>
        <p:nvPicPr>
          <p:cNvPr id="2097157" name="Picture 1" descr="Screen Clipping"/>
          <p:cNvPicPr>
            <a:picLocks noChangeAspect="1"/>
          </p:cNvPicPr>
          <p:nvPr/>
        </p:nvPicPr>
        <p:blipFill>
          <a:blip xmlns:r="http://schemas.openxmlformats.org/officeDocument/2006/relationships" r:embed="rId1"/>
          <a:stretch>
            <a:fillRect/>
          </a:stretch>
        </p:blipFill>
        <p:spPr>
          <a:xfrm>
            <a:off x="838200" y="304800"/>
            <a:ext cx="7543800" cy="5577230"/>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6" name=""/>
        <p:cNvGrpSpPr/>
        <p:nvPr/>
      </p:nvGrpSpPr>
      <p:grpSpPr>
        <a:xfrm>
          <a:off x="0" y="0"/>
          <a:ext cx="0" cy="0"/>
          <a:chOff x="0" y="0"/>
          <a:chExt cx="0" cy="0"/>
        </a:xfrm>
      </p:grpSpPr>
      <p:pic>
        <p:nvPicPr>
          <p:cNvPr id="2097158" name="Picture 1" descr="Screen Clipping"/>
          <p:cNvPicPr>
            <a:picLocks noChangeAspect="1"/>
          </p:cNvPicPr>
          <p:nvPr/>
        </p:nvPicPr>
        <p:blipFill>
          <a:blip xmlns:r="http://schemas.openxmlformats.org/officeDocument/2006/relationships" r:embed="rId1"/>
          <a:stretch>
            <a:fillRect/>
          </a:stretch>
        </p:blipFill>
        <p:spPr>
          <a:xfrm>
            <a:off x="737651" y="228600"/>
            <a:ext cx="7668695" cy="5639587"/>
          </a:xfrm>
          <a:prstGeom prst="rec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7" name=""/>
        <p:cNvGrpSpPr/>
        <p:nvPr/>
      </p:nvGrpSpPr>
      <p:grpSpPr>
        <a:xfrm>
          <a:off x="0" y="0"/>
          <a:ext cx="0" cy="0"/>
          <a:chOff x="0" y="0"/>
          <a:chExt cx="0" cy="0"/>
        </a:xfrm>
      </p:grpSpPr>
      <p:pic>
        <p:nvPicPr>
          <p:cNvPr id="2097159" name="Picture 1" descr="Screen Clipping"/>
          <p:cNvPicPr>
            <a:picLocks noChangeAspect="1"/>
          </p:cNvPicPr>
          <p:nvPr/>
        </p:nvPicPr>
        <p:blipFill>
          <a:blip xmlns:r="http://schemas.openxmlformats.org/officeDocument/2006/relationships" r:embed="rId1"/>
          <a:stretch>
            <a:fillRect/>
          </a:stretch>
        </p:blipFill>
        <p:spPr>
          <a:xfrm>
            <a:off x="761468" y="152400"/>
            <a:ext cx="7621064" cy="5677692"/>
          </a:xfrm>
          <a:prstGeom prst="rect"/>
        </p:spPr>
      </p:pic>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itle>Share-ops</dc:title>
  <dc:creator>Windows User</dc:creator>
  <cp:lastModifiedBy>Windows User</cp:lastModifiedBy>
  <dcterms:created xsi:type="dcterms:W3CDTF">2020-11-23T21:19:34Z</dcterms:created>
  <dcterms:modified xsi:type="dcterms:W3CDTF">2020-11-25T17:49:09Z</dcterms:modified>
</cp:coreProperties>
</file>